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21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9.xml"/>
  <Override ContentType="application/vnd.openxmlformats-officedocument.presentationml.slide+xml" PartName="/ppt/slides/slide5.xml"/>
  <Override ContentType="application/vnd.openxmlformats-officedocument.presentationml.slide+xml" PartName="/ppt/slides/slide8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</p:sldIdLst>
  <p:sldSz cy="5143500" cx="9144000"/>
  <p:notesSz cx="6858000" cy="9144000"/>
  <p:embeddedFontLst>
    <p:embeddedFont>
      <p:font typeface="Oxygen"/>
      <p:regular r:id="rId16"/>
      <p:bold r:id="rId17"/>
    </p:embeddedFont>
    <p:embeddedFont>
      <p:font typeface="Playfair Display"/>
      <p:regular r:id="rId18"/>
      <p:bold r:id="rId19"/>
      <p:italic r:id="rId20"/>
      <p:boldItalic r:id="rId21"/>
    </p:embeddedFont>
    <p:embeddedFont>
      <p:font typeface="Oswald SemiBold"/>
      <p:regular r:id="rId22"/>
      <p:bold r:id="rId23"/>
    </p:embeddedFont>
    <p:embeddedFont>
      <p:font typeface="Open Sans"/>
      <p:regular r:id="rId24"/>
      <p:bold r:id="rId25"/>
      <p:italic r:id="rId26"/>
      <p:boldItalic r:id="rId27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747775"/>
          </p15:clr>
        </p15:guide>
        <p15:guide id="2" pos="2880">
          <p15:clr>
            <a:srgbClr val="747775"/>
          </p15:clr>
        </p15:guide>
      </p15:sldGuideLst>
    </p:ext>
    <p:ext uri="GoogleSlidesCustomDataVersion2">
      <go:slidesCustomData xmlns:go="http://customooxmlschemas.google.com/" r:id="rId28" roundtripDataSignature="AMtx7mhvUT0IMXCYxOUSq5y9nxhbQKgat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PlayfairDisplay-italic.fntdata"/><Relationship Id="rId22" Type="http://schemas.openxmlformats.org/officeDocument/2006/relationships/font" Target="fonts/OswaldSemiBold-regular.fntdata"/><Relationship Id="rId21" Type="http://schemas.openxmlformats.org/officeDocument/2006/relationships/font" Target="fonts/PlayfairDisplay-boldItalic.fntdata"/><Relationship Id="rId24" Type="http://schemas.openxmlformats.org/officeDocument/2006/relationships/font" Target="fonts/OpenSans-regular.fntdata"/><Relationship Id="rId23" Type="http://schemas.openxmlformats.org/officeDocument/2006/relationships/font" Target="fonts/OswaldSemiBold-bold.fntdata"/><Relationship Id="rId1" Type="http://schemas.openxmlformats.org/officeDocument/2006/relationships/theme" Target="theme/theme2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font" Target="fonts/OpenSans-italic.fntdata"/><Relationship Id="rId25" Type="http://schemas.openxmlformats.org/officeDocument/2006/relationships/font" Target="fonts/OpenSans-bold.fntdata"/><Relationship Id="rId28" Type="http://customschemas.google.com/relationships/presentationmetadata" Target="metadata"/><Relationship Id="rId27" Type="http://schemas.openxmlformats.org/officeDocument/2006/relationships/font" Target="fonts/OpenSans-boldItalic.fntdata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7" Type="http://schemas.openxmlformats.org/officeDocument/2006/relationships/font" Target="fonts/Oxygen-bold.fntdata"/><Relationship Id="rId16" Type="http://schemas.openxmlformats.org/officeDocument/2006/relationships/font" Target="fonts/Oxygen-regular.fntdata"/><Relationship Id="rId19" Type="http://schemas.openxmlformats.org/officeDocument/2006/relationships/font" Target="fonts/PlayfairDisplay-bold.fntdata"/><Relationship Id="rId18" Type="http://schemas.openxmlformats.org/officeDocument/2006/relationships/font" Target="fonts/PlayfairDisplay-regular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38" name="Shape 1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9" name="Google Shape;11239;p1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1240" name="Google Shape;11240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318" name="Shape 11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9" name="Google Shape;11319;p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20" name="Google Shape;11320;p10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44" name="Shape 1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5" name="Google Shape;11245;p2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1246" name="Google Shape;11246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51" name="Shape 1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2" name="Google Shape;11252;p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1253" name="Google Shape;11253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69" name="Shape 1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0" name="Google Shape;11270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71" name="Google Shape;11271;p4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78" name="Shape 11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9" name="Google Shape;11279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80" name="Google Shape;11280;p5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87" name="Shape 1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8" name="Google Shape;11288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89" name="Google Shape;11289;p6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93" name="Shape 1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" name="Google Shape;11294;p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95" name="Google Shape;11295;p7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299" name="Shape 1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0" name="Google Shape;11300;p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01" name="Google Shape;11301;p8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308" name="Shape 1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9" name="Google Shape;11309;p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10" name="Google Shape;11310;p9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12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10" name="Google Shape;10;p12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11;p12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2;p12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;p12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4;p12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5;p12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6;p12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7;p12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18;p12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19;p12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0;p12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1;p12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2;p12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;p12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4;p12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;p12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6;p12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7;p12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8;p12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9;p12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0;p12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1;p12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2;p12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3;p12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4;p12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5;p12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36;p12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37;p12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38;p12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;p12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;p12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1;p12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42;p12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3;p12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4;p12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5;p12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46;p12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7;p12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8;p12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9;p12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50;p12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51;p12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52;p12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12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12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12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12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12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12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12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12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12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12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12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12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12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12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12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12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12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12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12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12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12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12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12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12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12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12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12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12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12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12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12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12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12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12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12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12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12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12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12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12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12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12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12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12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12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12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12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12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12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12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12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2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12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12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12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12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12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2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12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2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12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12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12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12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12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12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12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12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12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12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12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2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2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2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2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2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2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2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2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2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12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12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12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12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12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12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12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12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12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2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2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12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2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2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2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2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12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12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12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2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12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12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2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2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12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12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12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12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12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12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12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12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12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12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12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12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12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12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12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12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12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12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12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12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12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12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12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12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12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2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2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12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12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12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12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12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12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12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12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12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12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12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12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12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12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12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12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12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12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12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12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12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12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12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12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12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12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2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2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2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2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2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2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2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2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2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2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2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2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2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2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12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12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12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12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12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12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12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2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2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12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12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12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12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12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12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12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12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2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2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2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2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2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2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2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2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2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2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2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2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2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2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2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2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2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2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12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12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12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12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2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2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2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2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2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2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2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2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2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2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2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2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2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2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2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2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2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2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12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12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12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12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12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2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2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2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2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2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2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2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2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2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2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2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2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2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2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2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2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2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12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12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12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12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12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12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12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12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12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12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12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12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12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12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12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12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12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12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12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2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2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2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2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2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2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2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2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2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2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2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2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2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2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2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2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2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12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12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12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12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12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12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12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2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2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2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2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2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2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2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2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2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2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2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2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2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2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2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2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2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2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2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12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12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12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2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12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2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2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2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2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2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2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2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2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2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2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2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2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2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2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2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2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2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2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12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2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12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12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12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12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12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12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12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2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12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12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12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12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2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12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12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12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12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12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12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12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12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12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2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12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12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12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12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12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12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12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12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12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12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12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12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12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12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12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12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12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12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12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12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12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12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12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12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12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12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12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12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12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12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12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12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12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12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12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12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12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12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12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12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12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12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12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12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12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12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12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12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12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12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12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12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12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12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12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12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12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12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12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12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12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12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12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12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12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12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12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12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12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12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12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12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12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12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12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12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12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12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12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12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12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12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12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12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12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12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3" name="Google Shape;513;p12"/>
          <p:cNvSpPr/>
          <p:nvPr/>
        </p:nvSpPr>
        <p:spPr>
          <a:xfrm>
            <a:off x="1067250" y="822950"/>
            <a:ext cx="7006800" cy="3497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" name="Google Shape;514;p12"/>
          <p:cNvSpPr txBox="1"/>
          <p:nvPr>
            <p:ph type="ctrTitle"/>
          </p:nvPr>
        </p:nvSpPr>
        <p:spPr>
          <a:xfrm>
            <a:off x="1606950" y="1188720"/>
            <a:ext cx="5930100" cy="2149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9pPr>
          </a:lstStyle>
          <a:p/>
        </p:txBody>
      </p:sp>
      <p:sp>
        <p:nvSpPr>
          <p:cNvPr id="515" name="Google Shape;515;p12"/>
          <p:cNvSpPr txBox="1"/>
          <p:nvPr>
            <p:ph idx="1" type="subTitle"/>
          </p:nvPr>
        </p:nvSpPr>
        <p:spPr>
          <a:xfrm>
            <a:off x="2441025" y="3291325"/>
            <a:ext cx="4261800" cy="49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itle">
  <p:cSld name="CUSTOM_2">
    <p:spTree>
      <p:nvGrpSpPr>
        <p:cNvPr id="4089" name="Shape 4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0" name="Google Shape;4090;p21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4091" name="Google Shape;4091;p21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21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21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21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21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21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21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21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21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21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21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21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21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21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21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21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21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21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21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21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21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21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21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21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21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21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21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21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21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21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21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21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21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21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21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21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21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21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21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21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21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21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21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21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21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21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21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21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21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21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21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21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21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21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21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21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21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21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21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21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21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21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21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21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21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21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21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21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21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21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21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21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21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21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21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21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21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21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21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21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21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21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21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21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21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21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21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21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21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21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21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21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21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21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21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21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21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21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21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21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21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21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21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21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21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21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21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21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21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21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21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21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21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21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21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21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21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21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21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21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21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21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21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21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21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21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21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21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21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21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21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21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21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21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21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21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21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21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21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21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21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21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21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21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21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21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21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21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21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21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21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21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21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21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21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21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21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21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21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21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21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21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21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21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21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21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21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21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21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21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21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21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21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21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21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21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21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21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21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21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21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21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21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21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21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21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21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21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21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21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21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21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21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21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21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21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21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21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21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21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21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21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21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21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21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21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21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21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21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21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21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21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21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21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21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21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21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21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21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21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21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21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21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21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21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21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21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21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21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21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21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21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21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21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21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21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21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21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21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21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21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21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21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21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21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21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21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21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21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21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21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21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21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21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21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21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21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21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21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21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21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21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21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21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21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21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21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21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21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21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21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21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21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21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21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21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21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21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21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21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21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21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21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21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21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21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21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21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21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21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21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21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21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21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21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21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21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21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21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21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21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21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21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21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21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21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21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21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21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21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21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21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21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21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21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21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21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21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21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21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21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21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21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21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21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21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21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21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21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21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21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21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21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21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21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21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21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21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21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21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21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21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21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21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21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21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21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21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21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21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21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21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21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21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21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21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21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21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21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21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21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21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21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21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21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21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21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21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21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21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21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21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21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21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21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21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21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21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21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21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21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21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21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21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21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21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21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21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21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21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21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21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21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21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21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21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21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21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21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21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21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21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21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21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21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21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21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21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21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21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21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21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21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21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21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21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21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21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21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21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21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21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21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21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21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21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21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21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21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21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21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21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21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21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21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21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21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21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21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21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21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21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21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21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21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21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21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21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21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21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21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21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21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21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21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21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21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21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21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21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21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21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21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21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21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21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21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21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21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21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21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21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21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21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21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21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21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21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21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21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21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21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21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21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21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21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21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21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21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21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21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21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21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21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21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21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21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21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21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21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21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21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21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94" name="Google Shape;4594;p21"/>
          <p:cNvSpPr/>
          <p:nvPr/>
        </p:nvSpPr>
        <p:spPr>
          <a:xfrm>
            <a:off x="1837775" y="822950"/>
            <a:ext cx="5468700" cy="3497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5" name="Google Shape;4595;p21"/>
          <p:cNvSpPr/>
          <p:nvPr/>
        </p:nvSpPr>
        <p:spPr>
          <a:xfrm>
            <a:off x="4572000" y="-76200"/>
            <a:ext cx="4662000" cy="529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96" name="Google Shape;4596;p21"/>
          <p:cNvSpPr txBox="1"/>
          <p:nvPr>
            <p:ph idx="1" type="subTitle"/>
          </p:nvPr>
        </p:nvSpPr>
        <p:spPr>
          <a:xfrm>
            <a:off x="2730300" y="2636600"/>
            <a:ext cx="3683100" cy="1292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597" name="Google Shape;4597;p21"/>
          <p:cNvSpPr txBox="1"/>
          <p:nvPr>
            <p:ph type="title"/>
          </p:nvPr>
        </p:nvSpPr>
        <p:spPr>
          <a:xfrm>
            <a:off x="1069800" y="1280160"/>
            <a:ext cx="7004400" cy="171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4">
    <p:spTree>
      <p:nvGrpSpPr>
        <p:cNvPr id="4598" name="Shape 4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9" name="Google Shape;4599;p22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4600" name="Google Shape;4600;p22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22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22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22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22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22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22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22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22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22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22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22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22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22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22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22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22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22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22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22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22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22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22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22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22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22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22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22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22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22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22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22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22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22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22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22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22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22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22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22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22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22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22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22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22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22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22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22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22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22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22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22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22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22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22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22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22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22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22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22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22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22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22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22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22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22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22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22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22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22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22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22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22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22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22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22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22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22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22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22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22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22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22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22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22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22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22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22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22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22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22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22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22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22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22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22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22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22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22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22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22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22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22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22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22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22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22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22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22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22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22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22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22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22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22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22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22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22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22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22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22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22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22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22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22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22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22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22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22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22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22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22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22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22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22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22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22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22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22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22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22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22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22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22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22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22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22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22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22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22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22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22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22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22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22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22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22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22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22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22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22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22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22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22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22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22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22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22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22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22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22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22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22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22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22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22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22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22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22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22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22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22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22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22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22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22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22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22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22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22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22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22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22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22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22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22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22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22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22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22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22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22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22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22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22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22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22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22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22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22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22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22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22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22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22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22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22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22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22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22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22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22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22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22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22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22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22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22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22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22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22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22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22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22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22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22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22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22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22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22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22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22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22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22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22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22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22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22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22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22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22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22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22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22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22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22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22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22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22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22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22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22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22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22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22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22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22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22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22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22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22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22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22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22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22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22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22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22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22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22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22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22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22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22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22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22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22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22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22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22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22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22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22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22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22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22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22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22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22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22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22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22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22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22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22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22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22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22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22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22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22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22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22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22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22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22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22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22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22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22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22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22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22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22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22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22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22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22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22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22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22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22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22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22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22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22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22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22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22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22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22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22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22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22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22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22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22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22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22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22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22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22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22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22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22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22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22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22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22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22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22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22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22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22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22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22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22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22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22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22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22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22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22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22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22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22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22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22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22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22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22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22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22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22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22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22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22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22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22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22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22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22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22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22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22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22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22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22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22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22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22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22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22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22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22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22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22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22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22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22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22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22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22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22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22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22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22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22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8" name="Google Shape;5018;p22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22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22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22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22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22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22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22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22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22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22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22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22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22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22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22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22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22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22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22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22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22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22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22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22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22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22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22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22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22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22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22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22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22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22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22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22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22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22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22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22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22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22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22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22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22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22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22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22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22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22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22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22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22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22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22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22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22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22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22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22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22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22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22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22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22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22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22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22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22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22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22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22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22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22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22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22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22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22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22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22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22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22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22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22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03" name="Google Shape;5103;p22"/>
          <p:cNvSpPr/>
          <p:nvPr/>
        </p:nvSpPr>
        <p:spPr>
          <a:xfrm>
            <a:off x="713225" y="-76200"/>
            <a:ext cx="8447400" cy="529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4" name="Google Shape;5104;p22"/>
          <p:cNvSpPr txBox="1"/>
          <p:nvPr>
            <p:ph type="title"/>
          </p:nvPr>
        </p:nvSpPr>
        <p:spPr>
          <a:xfrm>
            <a:off x="1069850" y="676650"/>
            <a:ext cx="7004400" cy="114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105" name="Google Shape;5105;p22"/>
          <p:cNvSpPr txBox="1"/>
          <p:nvPr>
            <p:ph idx="1" type="subTitle"/>
          </p:nvPr>
        </p:nvSpPr>
        <p:spPr>
          <a:xfrm>
            <a:off x="1081050" y="2157984"/>
            <a:ext cx="19023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5106" name="Google Shape;5106;p22"/>
          <p:cNvSpPr txBox="1"/>
          <p:nvPr>
            <p:ph idx="2" type="subTitle"/>
          </p:nvPr>
        </p:nvSpPr>
        <p:spPr>
          <a:xfrm>
            <a:off x="1131450" y="2490750"/>
            <a:ext cx="18015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107" name="Google Shape;5107;p22"/>
          <p:cNvSpPr txBox="1"/>
          <p:nvPr>
            <p:ph idx="3" type="subTitle"/>
          </p:nvPr>
        </p:nvSpPr>
        <p:spPr>
          <a:xfrm>
            <a:off x="3614789" y="2157984"/>
            <a:ext cx="19023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5108" name="Google Shape;5108;p22"/>
          <p:cNvSpPr txBox="1"/>
          <p:nvPr>
            <p:ph idx="4" type="subTitle"/>
          </p:nvPr>
        </p:nvSpPr>
        <p:spPr>
          <a:xfrm>
            <a:off x="3665189" y="2490750"/>
            <a:ext cx="18015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109" name="Google Shape;5109;p22"/>
          <p:cNvSpPr txBox="1"/>
          <p:nvPr>
            <p:ph idx="5" type="subTitle"/>
          </p:nvPr>
        </p:nvSpPr>
        <p:spPr>
          <a:xfrm>
            <a:off x="6148529" y="2157984"/>
            <a:ext cx="19023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5110" name="Google Shape;5110;p22"/>
          <p:cNvSpPr txBox="1"/>
          <p:nvPr>
            <p:ph idx="6" type="subTitle"/>
          </p:nvPr>
        </p:nvSpPr>
        <p:spPr>
          <a:xfrm>
            <a:off x="6198929" y="2490750"/>
            <a:ext cx="18015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111" name="Google Shape;5111;p22"/>
          <p:cNvSpPr txBox="1"/>
          <p:nvPr>
            <p:ph idx="7" type="subTitle"/>
          </p:nvPr>
        </p:nvSpPr>
        <p:spPr>
          <a:xfrm>
            <a:off x="1081050" y="3483864"/>
            <a:ext cx="19023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5112" name="Google Shape;5112;p22"/>
          <p:cNvSpPr txBox="1"/>
          <p:nvPr>
            <p:ph idx="8" type="subTitle"/>
          </p:nvPr>
        </p:nvSpPr>
        <p:spPr>
          <a:xfrm>
            <a:off x="1131450" y="3828725"/>
            <a:ext cx="18015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113" name="Google Shape;5113;p22"/>
          <p:cNvSpPr txBox="1"/>
          <p:nvPr>
            <p:ph idx="9" type="subTitle"/>
          </p:nvPr>
        </p:nvSpPr>
        <p:spPr>
          <a:xfrm>
            <a:off x="3614789" y="3483864"/>
            <a:ext cx="19023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5114" name="Google Shape;5114;p22"/>
          <p:cNvSpPr txBox="1"/>
          <p:nvPr>
            <p:ph idx="13" type="subTitle"/>
          </p:nvPr>
        </p:nvSpPr>
        <p:spPr>
          <a:xfrm>
            <a:off x="3665189" y="3828725"/>
            <a:ext cx="18015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115" name="Google Shape;5115;p22"/>
          <p:cNvSpPr txBox="1"/>
          <p:nvPr>
            <p:ph idx="14" type="subTitle"/>
          </p:nvPr>
        </p:nvSpPr>
        <p:spPr>
          <a:xfrm>
            <a:off x="6148529" y="3483864"/>
            <a:ext cx="19023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5116" name="Google Shape;5116;p22"/>
          <p:cNvSpPr txBox="1"/>
          <p:nvPr>
            <p:ph idx="15" type="subTitle"/>
          </p:nvPr>
        </p:nvSpPr>
        <p:spPr>
          <a:xfrm>
            <a:off x="6198929" y="3828725"/>
            <a:ext cx="18015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9">
    <p:spTree>
      <p:nvGrpSpPr>
        <p:cNvPr id="5117" name="Shape 5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8" name="Google Shape;5118;p23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5119" name="Google Shape;5119;p23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23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23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23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23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23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23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23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23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23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23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23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23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23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23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23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23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23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23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23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23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23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23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23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23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23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23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23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23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23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23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23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23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23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23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23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23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23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23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23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23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23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23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23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23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23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23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23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23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23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23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23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23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23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23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23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23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23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23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23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23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23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23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23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23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23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23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23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23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23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23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23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23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23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23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23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23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23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23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23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23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23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23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23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23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23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23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23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23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23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23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23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23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23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23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23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23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23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23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23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23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23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23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23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23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23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23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23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23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23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23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23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23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23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23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23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23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23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23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23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23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23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23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23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23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23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23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23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23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23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23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23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23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23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23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23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23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23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23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23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23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23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23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23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23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23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23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23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23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23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23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23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23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23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23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23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23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23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23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23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23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23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23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23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23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23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23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23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23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23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23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23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23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23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23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23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23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23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23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23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23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23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23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23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23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23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23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23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23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23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23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23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23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23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23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23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23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23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23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23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23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23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23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23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23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23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23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23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23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23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23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23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23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23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23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23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23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23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7" name="Google Shape;5337;p23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8" name="Google Shape;5338;p23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23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23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23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23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23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23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23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23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23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23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23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23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23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23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23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23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23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23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23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23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23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23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23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23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23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23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23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23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23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23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23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23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23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23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23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23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23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23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23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23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23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23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23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23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23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23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23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23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23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23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23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23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23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23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23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23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23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23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23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23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23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23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23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23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23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23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23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23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23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23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23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23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23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23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23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23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23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23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23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23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23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23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23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23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23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23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23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23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23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23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23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23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23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23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23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23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23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23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23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23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23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23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23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23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23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23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23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23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23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23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23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23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23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23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23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23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23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23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23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23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23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23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23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23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23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23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23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23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23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23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23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23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23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23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23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23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23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23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23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23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23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23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23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23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23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23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23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23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23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23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23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23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23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23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23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23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23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23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23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23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23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23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23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23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23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23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23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23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23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23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23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23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23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23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23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23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23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23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23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23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23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23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23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23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23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23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23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23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23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23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23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23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23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23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23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23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23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23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23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23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23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23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23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23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23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23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23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23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23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23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23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23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23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23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23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23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23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23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23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23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23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23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23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23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23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23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23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23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23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23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23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23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23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23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23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23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23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23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23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23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23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23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23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23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23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23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23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23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23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23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23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23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23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23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23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23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23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23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23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23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23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23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23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23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23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23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23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23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23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23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23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23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23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23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23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23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23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23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23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23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23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23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23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22" name="Google Shape;5622;p23"/>
          <p:cNvSpPr/>
          <p:nvPr/>
        </p:nvSpPr>
        <p:spPr>
          <a:xfrm>
            <a:off x="-103025" y="295275"/>
            <a:ext cx="9288300" cy="45393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23" name="Google Shape;5623;p23"/>
          <p:cNvSpPr txBox="1"/>
          <p:nvPr>
            <p:ph type="title"/>
          </p:nvPr>
        </p:nvSpPr>
        <p:spPr>
          <a:xfrm>
            <a:off x="1069850" y="676650"/>
            <a:ext cx="7004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624" name="Google Shape;5624;p23"/>
          <p:cNvSpPr txBox="1"/>
          <p:nvPr>
            <p:ph idx="1" type="subTitle"/>
          </p:nvPr>
        </p:nvSpPr>
        <p:spPr>
          <a:xfrm>
            <a:off x="1801368" y="1725168"/>
            <a:ext cx="2392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5625" name="Google Shape;5625;p23"/>
          <p:cNvSpPr txBox="1"/>
          <p:nvPr>
            <p:ph idx="2" type="title"/>
          </p:nvPr>
        </p:nvSpPr>
        <p:spPr>
          <a:xfrm>
            <a:off x="832104" y="1644850"/>
            <a:ext cx="808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626" name="Google Shape;5626;p23"/>
          <p:cNvSpPr txBox="1"/>
          <p:nvPr>
            <p:ph idx="3" type="subTitle"/>
          </p:nvPr>
        </p:nvSpPr>
        <p:spPr>
          <a:xfrm>
            <a:off x="1801368" y="3136068"/>
            <a:ext cx="2392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5627" name="Google Shape;5627;p23"/>
          <p:cNvSpPr txBox="1"/>
          <p:nvPr>
            <p:ph idx="4" type="title"/>
          </p:nvPr>
        </p:nvSpPr>
        <p:spPr>
          <a:xfrm>
            <a:off x="832104" y="3220650"/>
            <a:ext cx="808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628" name="Google Shape;5628;p23"/>
          <p:cNvSpPr txBox="1"/>
          <p:nvPr>
            <p:ph idx="5" type="subTitle"/>
          </p:nvPr>
        </p:nvSpPr>
        <p:spPr>
          <a:xfrm>
            <a:off x="4931400" y="1725168"/>
            <a:ext cx="2392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5629" name="Google Shape;5629;p23"/>
          <p:cNvSpPr txBox="1"/>
          <p:nvPr>
            <p:ph idx="6" type="title"/>
          </p:nvPr>
        </p:nvSpPr>
        <p:spPr>
          <a:xfrm>
            <a:off x="7488936" y="1644850"/>
            <a:ext cx="808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630" name="Google Shape;5630;p23"/>
          <p:cNvSpPr txBox="1"/>
          <p:nvPr>
            <p:ph idx="7" type="subTitle"/>
          </p:nvPr>
        </p:nvSpPr>
        <p:spPr>
          <a:xfrm>
            <a:off x="4931400" y="3136068"/>
            <a:ext cx="2392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5631" name="Google Shape;5631;p23"/>
          <p:cNvSpPr txBox="1"/>
          <p:nvPr>
            <p:ph idx="8" type="title"/>
          </p:nvPr>
        </p:nvSpPr>
        <p:spPr>
          <a:xfrm>
            <a:off x="7488936" y="3220650"/>
            <a:ext cx="8088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632" name="Google Shape;5632;p23"/>
          <p:cNvSpPr txBox="1"/>
          <p:nvPr>
            <p:ph idx="9" type="subTitle"/>
          </p:nvPr>
        </p:nvSpPr>
        <p:spPr>
          <a:xfrm>
            <a:off x="1801368" y="2063496"/>
            <a:ext cx="27543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633" name="Google Shape;5633;p23"/>
          <p:cNvSpPr txBox="1"/>
          <p:nvPr>
            <p:ph idx="13" type="subTitle"/>
          </p:nvPr>
        </p:nvSpPr>
        <p:spPr>
          <a:xfrm>
            <a:off x="1801368" y="3471672"/>
            <a:ext cx="27543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634" name="Google Shape;5634;p23"/>
          <p:cNvSpPr txBox="1"/>
          <p:nvPr>
            <p:ph idx="14" type="subTitle"/>
          </p:nvPr>
        </p:nvSpPr>
        <p:spPr>
          <a:xfrm>
            <a:off x="4572000" y="2063496"/>
            <a:ext cx="27522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635" name="Google Shape;5635;p23"/>
          <p:cNvSpPr txBox="1"/>
          <p:nvPr>
            <p:ph idx="15" type="subTitle"/>
          </p:nvPr>
        </p:nvSpPr>
        <p:spPr>
          <a:xfrm>
            <a:off x="4572000" y="3471672"/>
            <a:ext cx="27522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12">
    <p:spTree>
      <p:nvGrpSpPr>
        <p:cNvPr id="5636" name="Shape 5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7" name="Google Shape;5637;p24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5638" name="Google Shape;5638;p24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24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24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24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24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24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24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24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24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24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24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24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24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24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24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24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24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24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24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24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24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24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24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24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24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24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24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24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24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24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24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24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24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24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24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24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24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24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24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24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24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24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24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24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24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24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24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24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24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24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24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24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24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24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24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24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24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24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24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24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24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24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24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24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24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24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24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24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24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24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24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24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24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24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24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24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24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24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24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24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24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24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24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24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24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24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24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24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24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24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24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24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24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24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24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24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24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24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24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24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24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24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24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24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24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24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24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24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24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24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24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24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24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24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24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24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24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24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24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24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24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24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24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24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24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24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24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24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24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24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24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24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24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24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24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24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24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24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24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24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24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24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24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24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24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24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24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24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24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24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24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24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24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24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24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24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24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24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24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24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24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24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24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24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24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24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24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24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24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24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24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24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24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24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24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24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24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24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24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24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24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24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24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24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24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24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24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24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24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24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24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24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24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24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24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24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24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24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24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24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24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24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24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24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24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24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24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24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24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24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24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24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24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24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24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24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24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24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24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24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24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24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24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24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24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24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24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24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24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24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24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24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24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24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24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24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24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24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24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24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24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24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24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24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24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24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24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24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24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24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24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24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24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24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24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24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24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24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24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24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24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24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24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24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24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24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24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24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24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24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24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24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24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24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24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24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24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24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24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24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24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24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24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24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24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24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24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24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24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24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24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24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24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24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24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24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24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24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24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24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24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24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24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24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24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24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24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24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24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24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24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24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24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24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24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24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24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24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24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24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24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24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24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24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24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24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24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24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24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24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24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24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24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24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24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24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24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24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24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24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24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24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24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24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24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24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24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24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24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24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24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24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24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24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24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24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24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24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24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24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24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24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24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24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24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24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24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24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24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24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24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24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24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24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24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24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24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24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24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24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24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24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24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24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24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24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24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24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24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24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24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24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24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24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24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24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24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24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24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24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24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24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24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24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24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24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24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24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24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24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24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24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24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24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24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24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24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24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24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24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24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24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24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24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24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24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24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24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24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24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24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24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24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24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24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24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24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24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24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24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24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24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24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24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24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24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24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24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24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24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24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24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24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24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24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24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24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24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24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24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24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24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24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24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24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24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24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24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24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24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24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24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24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24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24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24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24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24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24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24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24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24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24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24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24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24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24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24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24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24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24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24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24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24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24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24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24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24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24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24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24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24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24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41" name="Google Shape;6141;p24"/>
          <p:cNvSpPr/>
          <p:nvPr/>
        </p:nvSpPr>
        <p:spPr>
          <a:xfrm>
            <a:off x="-39650" y="535200"/>
            <a:ext cx="9256800" cy="406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2" name="Google Shape;6142;p24"/>
          <p:cNvSpPr txBox="1"/>
          <p:nvPr>
            <p:ph idx="1" type="subTitle"/>
          </p:nvPr>
        </p:nvSpPr>
        <p:spPr>
          <a:xfrm>
            <a:off x="1155192" y="1770888"/>
            <a:ext cx="24690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43" name="Google Shape;6143;p24"/>
          <p:cNvSpPr txBox="1"/>
          <p:nvPr>
            <p:ph idx="2" type="subTitle"/>
          </p:nvPr>
        </p:nvSpPr>
        <p:spPr>
          <a:xfrm>
            <a:off x="1155192" y="2109750"/>
            <a:ext cx="24690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44" name="Google Shape;6144;p24"/>
          <p:cNvSpPr txBox="1"/>
          <p:nvPr>
            <p:ph idx="3" type="subTitle"/>
          </p:nvPr>
        </p:nvSpPr>
        <p:spPr>
          <a:xfrm>
            <a:off x="5470851" y="1770888"/>
            <a:ext cx="24690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45" name="Google Shape;6145;p24"/>
          <p:cNvSpPr txBox="1"/>
          <p:nvPr>
            <p:ph idx="4" type="subTitle"/>
          </p:nvPr>
        </p:nvSpPr>
        <p:spPr>
          <a:xfrm>
            <a:off x="5470851" y="2109750"/>
            <a:ext cx="24690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46" name="Google Shape;6146;p24"/>
          <p:cNvSpPr txBox="1"/>
          <p:nvPr>
            <p:ph type="title"/>
          </p:nvPr>
        </p:nvSpPr>
        <p:spPr>
          <a:xfrm>
            <a:off x="713475" y="676650"/>
            <a:ext cx="77172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147" name="Google Shape;6147;p24"/>
          <p:cNvSpPr txBox="1"/>
          <p:nvPr>
            <p:ph idx="5" type="subTitle"/>
          </p:nvPr>
        </p:nvSpPr>
        <p:spPr>
          <a:xfrm>
            <a:off x="1155192" y="3044952"/>
            <a:ext cx="24690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48" name="Google Shape;6148;p24"/>
          <p:cNvSpPr txBox="1"/>
          <p:nvPr>
            <p:ph idx="6" type="subTitle"/>
          </p:nvPr>
        </p:nvSpPr>
        <p:spPr>
          <a:xfrm>
            <a:off x="1155192" y="3383280"/>
            <a:ext cx="24690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49" name="Google Shape;6149;p24"/>
          <p:cNvSpPr txBox="1"/>
          <p:nvPr>
            <p:ph idx="7" type="subTitle"/>
          </p:nvPr>
        </p:nvSpPr>
        <p:spPr>
          <a:xfrm>
            <a:off x="5470851" y="3044952"/>
            <a:ext cx="24690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150" name="Google Shape;6150;p24"/>
          <p:cNvSpPr txBox="1"/>
          <p:nvPr>
            <p:ph idx="8" type="subTitle"/>
          </p:nvPr>
        </p:nvSpPr>
        <p:spPr>
          <a:xfrm>
            <a:off x="5470851" y="3383280"/>
            <a:ext cx="2469000" cy="78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TITLE_AND_BODY_1">
    <p:spTree>
      <p:nvGrpSpPr>
        <p:cNvPr id="6151" name="Shape 6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2" name="Google Shape;6152;p25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6153" name="Google Shape;6153;p25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25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25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25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25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25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25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25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25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25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25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25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25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25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25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25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25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25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25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25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25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25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25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25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25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25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25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25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25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25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25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25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25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25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25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25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25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25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25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25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25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25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25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25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25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25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25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25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25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25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25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25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25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25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25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25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25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25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25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25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25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25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25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25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25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25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25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25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25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25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25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25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25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25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25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25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25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25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25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25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25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25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25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25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25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25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25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25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25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25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25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25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25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25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25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25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25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25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25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25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25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25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25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25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25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25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25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25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25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25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25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25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25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25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25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25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25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25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25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25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25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25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25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25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25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25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25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25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25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25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25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25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25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25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25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25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25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25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25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25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25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25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25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25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25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25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25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25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25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25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25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25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25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25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25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25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25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25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25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25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25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25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25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25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25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25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25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25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25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25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25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25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25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25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25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25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25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25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25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25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25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25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25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25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25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25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25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25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25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25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25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25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25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25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25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25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25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25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25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25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25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25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25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25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25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25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25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25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25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25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25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25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25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25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25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25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25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25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25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25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25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25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25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25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25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25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25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25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25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25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25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25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25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25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25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25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25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25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25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25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25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25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25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25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25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25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25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25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25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25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25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25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25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25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25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25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25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25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25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25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25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25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25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25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25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25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25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25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25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25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25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25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25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25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25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25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25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25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25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25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25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25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25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25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25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25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25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25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25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25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25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25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25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25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25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25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25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25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25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25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25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25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25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25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25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25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25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25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25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25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25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25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25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25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25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25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25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25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25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25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25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25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25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25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25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25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25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25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25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25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25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25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25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25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25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25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25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25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25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25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25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25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25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25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25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25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25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25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25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25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25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25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25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25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25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25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25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25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25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25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25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25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25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25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25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25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25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25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25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25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25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25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25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25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25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25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25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25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25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25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25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25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25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25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25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25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25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25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25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25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25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25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25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25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25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25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25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25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25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25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25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25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25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25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25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25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25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25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25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25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25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25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25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25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25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25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25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25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25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25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25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25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25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25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25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25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25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25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25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25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25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25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25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25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25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25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25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25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25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25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25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25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25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25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25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25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25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25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25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25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25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25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25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25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25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25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25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25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25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25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25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25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25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25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25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25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25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25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25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25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25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25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25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25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25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25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25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25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25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25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25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25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25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25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25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25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25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25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25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25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25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25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25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25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25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25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25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25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25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25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25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25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25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656" name="Google Shape;6656;p25"/>
          <p:cNvSpPr/>
          <p:nvPr/>
        </p:nvSpPr>
        <p:spPr>
          <a:xfrm>
            <a:off x="-39625" y="285750"/>
            <a:ext cx="9232800" cy="460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57" name="Google Shape;6657;p25"/>
          <p:cNvSpPr txBox="1"/>
          <p:nvPr>
            <p:ph type="title"/>
          </p:nvPr>
        </p:nvSpPr>
        <p:spPr>
          <a:xfrm>
            <a:off x="713225" y="676656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658" name="Google Shape;6658;p25"/>
          <p:cNvSpPr txBox="1"/>
          <p:nvPr>
            <p:ph idx="1" type="subTitle"/>
          </p:nvPr>
        </p:nvSpPr>
        <p:spPr>
          <a:xfrm>
            <a:off x="724350" y="1346450"/>
            <a:ext cx="7717500" cy="3252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4">
    <p:spTree>
      <p:nvGrpSpPr>
        <p:cNvPr id="6659" name="Shape 6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0" name="Google Shape;6660;p26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6661" name="Google Shape;6661;p26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26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26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26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26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26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26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26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26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26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26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26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26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26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26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26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26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26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26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26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26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26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26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26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26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26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26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26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26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26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26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26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26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26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26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26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26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26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26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26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26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26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26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26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26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26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26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26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26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26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26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26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26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26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26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26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26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26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26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26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26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26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26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26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26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26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26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26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26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26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26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26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26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26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26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26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26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26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26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26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26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26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26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26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26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26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26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26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26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26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26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26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26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26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26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26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26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26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26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26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26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26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26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26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26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26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26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26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26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26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26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26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26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26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26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26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26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26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26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26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26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26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26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26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26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26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26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26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26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26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26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26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26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26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26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26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26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26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26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26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26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26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26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26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26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26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26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26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26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26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26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26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26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26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26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26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26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26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26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26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26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26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26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26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26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26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26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26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26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26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26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26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26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26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26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26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26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26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26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26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26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26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26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26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26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26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26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26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26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26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26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26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26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26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26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26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26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26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26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26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26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26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26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26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26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26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26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26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26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26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26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26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26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26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26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26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26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26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26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26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26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26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26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26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26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26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26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26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26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26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26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26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26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26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26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26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26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26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26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26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26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26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26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26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26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26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26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26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26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26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26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26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26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26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26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26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26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26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26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26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26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26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26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26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26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26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26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26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26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26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26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26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26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26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26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26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26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26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26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26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26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26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26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26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26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26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26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26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26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26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26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26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26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26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26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26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26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26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26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26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26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26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26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26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26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26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26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26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26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26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26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26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26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26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26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26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26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26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26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26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26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26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26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26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26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26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26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26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26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26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26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26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26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26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26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26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26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26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26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26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26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26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26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26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26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26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26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26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26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26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26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26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26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26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26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26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26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26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26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26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26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26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26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26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26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26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26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26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26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26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26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26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26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26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26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26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26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26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26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26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26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26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26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26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26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26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26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26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26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26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26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26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26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26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26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26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26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26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26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26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26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26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26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26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26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26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26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26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26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26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26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26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26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26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26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26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26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26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26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26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26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26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26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26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26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26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26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26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26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26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26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26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26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26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26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26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26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26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26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26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26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26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26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26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26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26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26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26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26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26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26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26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26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26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26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26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26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26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26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26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26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26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26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26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26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26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26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26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26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26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26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26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26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26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26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26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26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26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26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26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26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26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26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26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26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26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26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26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26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26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26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26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26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26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26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26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26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26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26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26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26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26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26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64" name="Google Shape;7164;p26"/>
          <p:cNvSpPr/>
          <p:nvPr/>
        </p:nvSpPr>
        <p:spPr>
          <a:xfrm>
            <a:off x="361950" y="-39625"/>
            <a:ext cx="8831400" cy="5222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5" name="Google Shape;7165;p26"/>
          <p:cNvSpPr txBox="1"/>
          <p:nvPr>
            <p:ph type="title"/>
          </p:nvPr>
        </p:nvSpPr>
        <p:spPr>
          <a:xfrm>
            <a:off x="713225" y="1409013"/>
            <a:ext cx="3287400" cy="106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  <p:sp>
        <p:nvSpPr>
          <p:cNvPr id="7166" name="Google Shape;7166;p26"/>
          <p:cNvSpPr txBox="1"/>
          <p:nvPr>
            <p:ph idx="1" type="subTitle"/>
          </p:nvPr>
        </p:nvSpPr>
        <p:spPr>
          <a:xfrm>
            <a:off x="728000" y="2661038"/>
            <a:ext cx="2815200" cy="1068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6">
    <p:spTree>
      <p:nvGrpSpPr>
        <p:cNvPr id="7167" name="Shape 7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" name="Google Shape;7168;p27"/>
          <p:cNvGrpSpPr/>
          <p:nvPr/>
        </p:nvGrpSpPr>
        <p:grpSpPr>
          <a:xfrm flipH="1">
            <a:off x="-271326" y="-29050"/>
            <a:ext cx="9415325" cy="5336303"/>
            <a:chOff x="0" y="-76200"/>
            <a:chExt cx="9415325" cy="5336303"/>
          </a:xfrm>
        </p:grpSpPr>
        <p:sp>
          <p:nvSpPr>
            <p:cNvPr id="7169" name="Google Shape;7169;p27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27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27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27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27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27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27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27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27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27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27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27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27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27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27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27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27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27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27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27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27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27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27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27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27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27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27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27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27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27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27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27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27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27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27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27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27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27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27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27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27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27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27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27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27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27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27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27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27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27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27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27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27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27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27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27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27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27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27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27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27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27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27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27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27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27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27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27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27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27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27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27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27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27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27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27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27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27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27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27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27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27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27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27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27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27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27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27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27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27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27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27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27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27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27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27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27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27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27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27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27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27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27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27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27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27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27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27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27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27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27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27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27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27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27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27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27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27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27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27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27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27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27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27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27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27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27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27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27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27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27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27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27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27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27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27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27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27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27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27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27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27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27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27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27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27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27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27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27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27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27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27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27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27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27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27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27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27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27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27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27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27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27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27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27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27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27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27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27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27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27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27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27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27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27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27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27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27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27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27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27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27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27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27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27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27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27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27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27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27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27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27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27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27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27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27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27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27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27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27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27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27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27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27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27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27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27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27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27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27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27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27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27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27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27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27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27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27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27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27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27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27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27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27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27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27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27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27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27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27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27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27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27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27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27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27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27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27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27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27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27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27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27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27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27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27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27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27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27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27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27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27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27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27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27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27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27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27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27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27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27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27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27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27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27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27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27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27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27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27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27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27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27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27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27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27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27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27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27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27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27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27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27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27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27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27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27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27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27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27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27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27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27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27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27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27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27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27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27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27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27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27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27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27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27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27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27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27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27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27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27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27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27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27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27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27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27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27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27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27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27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27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27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27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27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27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27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27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27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27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27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27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27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27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27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27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27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27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27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27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27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27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27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27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27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27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27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27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27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27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27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27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27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27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27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27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27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27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27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27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27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27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27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27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27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27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27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27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27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27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27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27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27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27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27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27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27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27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27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27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27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27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27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27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27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27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27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27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27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27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27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27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27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27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27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27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27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27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27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27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27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27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27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27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27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27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27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27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27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27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27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27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27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27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27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27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27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27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27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27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27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27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27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27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27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27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27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27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27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27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27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27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27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27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27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27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27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27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27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27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27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27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27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27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27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27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27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27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27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27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27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27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27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27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27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27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27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27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27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27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27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27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27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27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27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27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27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27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27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27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27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27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27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27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27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27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27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27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27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27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27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27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27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27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27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27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27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27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27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27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27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27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27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27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27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27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27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27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27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27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27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27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27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72" name="Google Shape;7672;p27"/>
          <p:cNvSpPr/>
          <p:nvPr/>
        </p:nvSpPr>
        <p:spPr>
          <a:xfrm flipH="1">
            <a:off x="713325" y="-99975"/>
            <a:ext cx="8135400" cy="5476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3" name="Google Shape;7673;p27"/>
          <p:cNvSpPr txBox="1"/>
          <p:nvPr>
            <p:ph type="title"/>
          </p:nvPr>
        </p:nvSpPr>
        <p:spPr>
          <a:xfrm>
            <a:off x="5067125" y="2020824"/>
            <a:ext cx="3006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674" name="Google Shape;7674;p27"/>
          <p:cNvSpPr txBox="1"/>
          <p:nvPr>
            <p:ph idx="1" type="subTitle"/>
          </p:nvPr>
        </p:nvSpPr>
        <p:spPr>
          <a:xfrm>
            <a:off x="5489250" y="2477275"/>
            <a:ext cx="2584800" cy="145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7">
    <p:spTree>
      <p:nvGrpSpPr>
        <p:cNvPr id="7675" name="Shape 7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6" name="Google Shape;7676;p28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7677" name="Google Shape;7677;p28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28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28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28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28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28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28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28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28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28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28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28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28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28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28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28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28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28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28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28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28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28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28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28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28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28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28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28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28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28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28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28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28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28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28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28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28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28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28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28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28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28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28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28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28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28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28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28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28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28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28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28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28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28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28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28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28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28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28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28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28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28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28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28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28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28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28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28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28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28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28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28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28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28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28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28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28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28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28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28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28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28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28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28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28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28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28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28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28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28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28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28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28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28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28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28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28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28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28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28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28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28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28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28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28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28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28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28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28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28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28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28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28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28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28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28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28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28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28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28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28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28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28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28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28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28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28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28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28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28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28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28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28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28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28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28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28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28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28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28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28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28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28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28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28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28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28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28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28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28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28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28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28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28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28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28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28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28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28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28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28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28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28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28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28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28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28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28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28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28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28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28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28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28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28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28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28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28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28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28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28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28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28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28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28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28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28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28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28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28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28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28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28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28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28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28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28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28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28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28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28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28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28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28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28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28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28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28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28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28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28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28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28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28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28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28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28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28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28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28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28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28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28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28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28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28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28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28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28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28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28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28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28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28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28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28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3" name="Google Shape;7913;p28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28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28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28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28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28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9" name="Google Shape;7919;p28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0" name="Google Shape;7920;p28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28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28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28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28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5" name="Google Shape;7925;p28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6" name="Google Shape;7926;p28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28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28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28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28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28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28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28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28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28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28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28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28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28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28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28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28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28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28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28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28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28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28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28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28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28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28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28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28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28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28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28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28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28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28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28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28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28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28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28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28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28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28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28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28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28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28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28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28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28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28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28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28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28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28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28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28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28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28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28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28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28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28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28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28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28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28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28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28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28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28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28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28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28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28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28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28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28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28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28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28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28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28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28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28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28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28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28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28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28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28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28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28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28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28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28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28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28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28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28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28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28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28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28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28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28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28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28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28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28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28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28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28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28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28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28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28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28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28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28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28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28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28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28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28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28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28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28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28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28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28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28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28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28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28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28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28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28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28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28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28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28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28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28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28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28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28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28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28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28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28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28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28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28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28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28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28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28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28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28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28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28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28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28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28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28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28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28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28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28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28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28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28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28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28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28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28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28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28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28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28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28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28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28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28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28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28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28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28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28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28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28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28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28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28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28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28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28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28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28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28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28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28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28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28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28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28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28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28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28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28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28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28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28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28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28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28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28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28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28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28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28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28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28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28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28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28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28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28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28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28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28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28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28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28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28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28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28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28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28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28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28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28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28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28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28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28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28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28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28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28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28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28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28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180" name="Google Shape;8180;p28"/>
          <p:cNvSpPr/>
          <p:nvPr/>
        </p:nvSpPr>
        <p:spPr>
          <a:xfrm>
            <a:off x="295275" y="-147125"/>
            <a:ext cx="7779000" cy="5476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81" name="Google Shape;8181;p28"/>
          <p:cNvSpPr txBox="1"/>
          <p:nvPr>
            <p:ph type="title"/>
          </p:nvPr>
        </p:nvSpPr>
        <p:spPr>
          <a:xfrm>
            <a:off x="1069850" y="1243584"/>
            <a:ext cx="3121200" cy="1282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182" name="Google Shape;8182;p28"/>
          <p:cNvSpPr txBox="1"/>
          <p:nvPr>
            <p:ph idx="1" type="subTitle"/>
          </p:nvPr>
        </p:nvSpPr>
        <p:spPr>
          <a:xfrm>
            <a:off x="1069850" y="2404872"/>
            <a:ext cx="2661300" cy="140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8">
    <p:spTree>
      <p:nvGrpSpPr>
        <p:cNvPr id="8183" name="Shape 8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4" name="Google Shape;8184;p29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8185" name="Google Shape;8185;p29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29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29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29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29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29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29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29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29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29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29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29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29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29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29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29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29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29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29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29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29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29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29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29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29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29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29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29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29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29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29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29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29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29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29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29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29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29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29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29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29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29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29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29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29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29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29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29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29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29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29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29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29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29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29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29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29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29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29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29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29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29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29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29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29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29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29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29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29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29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29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29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29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29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29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29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29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29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29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29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29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29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29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29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29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29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29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29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29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29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29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29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29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29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29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29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29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29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29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29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29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29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29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29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29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29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29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29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29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29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29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29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29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29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29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29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29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29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29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29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29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29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29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29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29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29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29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29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29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29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29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29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29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29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29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29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29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29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29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29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29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29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29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29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29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29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29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29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29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29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29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29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29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29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29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29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29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29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29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29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29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29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29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29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29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29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29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29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29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29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29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29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29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29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29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29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29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29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29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29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29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29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29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29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29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29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29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29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29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29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29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29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29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29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29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29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29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29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29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29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29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29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29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29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29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29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29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29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29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29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29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29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29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29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29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29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29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29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29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29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29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29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29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29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29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29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29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29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29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29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29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29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29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29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29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29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29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29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29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29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29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29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29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29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29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29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29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29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29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29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29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29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29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29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29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29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29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29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29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29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29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29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29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29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29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29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29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29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29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29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29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29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29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29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29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29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29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29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29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29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29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29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29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29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29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29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29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29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29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29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29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29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29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29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29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29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29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29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29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29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29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29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29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29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29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29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29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29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29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29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29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29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29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29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29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29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29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29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29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29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29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29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29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29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29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29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29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29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29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29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29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29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29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29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29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29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29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29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29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29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29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6" name="Google Shape;8526;p29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7" name="Google Shape;8527;p29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8" name="Google Shape;8528;p29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9" name="Google Shape;8529;p29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0" name="Google Shape;8530;p29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29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2" name="Google Shape;8532;p29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3" name="Google Shape;8533;p29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29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29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6" name="Google Shape;8536;p29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7" name="Google Shape;8537;p29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8" name="Google Shape;8538;p29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29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29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29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29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3" name="Google Shape;8543;p29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4" name="Google Shape;8544;p29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29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29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29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8" name="Google Shape;8548;p29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9" name="Google Shape;8549;p29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29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1" name="Google Shape;8551;p29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2" name="Google Shape;8552;p29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3" name="Google Shape;8553;p29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29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29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6" name="Google Shape;8556;p29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7" name="Google Shape;8557;p29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29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9" name="Google Shape;8559;p29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0" name="Google Shape;8560;p29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1" name="Google Shape;8561;p29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29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29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29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29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29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29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29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9" name="Google Shape;8569;p29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0" name="Google Shape;8570;p29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1" name="Google Shape;8571;p29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29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3" name="Google Shape;8573;p29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4" name="Google Shape;8574;p29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29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29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29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8" name="Google Shape;8578;p29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9" name="Google Shape;8579;p29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29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29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29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3" name="Google Shape;8583;p29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4" name="Google Shape;8584;p29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29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6" name="Google Shape;8586;p29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7" name="Google Shape;8587;p29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29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29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29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1" name="Google Shape;8591;p29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2" name="Google Shape;8592;p29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29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29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29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6" name="Google Shape;8596;p29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7" name="Google Shape;8597;p29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29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29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29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29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29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29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29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29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29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29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29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29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29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29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29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3" name="Google Shape;8613;p29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4" name="Google Shape;8614;p29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29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29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7" name="Google Shape;8617;p29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8" name="Google Shape;8618;p29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9" name="Google Shape;8619;p29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29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29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29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29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4" name="Google Shape;8624;p29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5" name="Google Shape;8625;p29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29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7" name="Google Shape;8627;p29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8" name="Google Shape;8628;p29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9" name="Google Shape;8629;p29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29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29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2" name="Google Shape;8632;p29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3" name="Google Shape;8633;p29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29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29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29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29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8" name="Google Shape;8638;p29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9" name="Google Shape;8639;p29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29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29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29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29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29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29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6" name="Google Shape;8646;p29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7" name="Google Shape;8647;p29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29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29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0" name="Google Shape;8650;p29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1" name="Google Shape;8651;p29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29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29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4" name="Google Shape;8654;p29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5" name="Google Shape;8655;p29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29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29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29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9" name="Google Shape;8659;p29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0" name="Google Shape;8660;p29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29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29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29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29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5" name="Google Shape;8665;p29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6" name="Google Shape;8666;p29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29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8" name="Google Shape;8668;p29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9" name="Google Shape;8669;p29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29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29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29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29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29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29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6" name="Google Shape;8676;p29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7" name="Google Shape;8677;p29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29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29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29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29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29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29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4" name="Google Shape;8684;p29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5" name="Google Shape;8685;p29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29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29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88" name="Google Shape;8688;p29"/>
          <p:cNvSpPr/>
          <p:nvPr/>
        </p:nvSpPr>
        <p:spPr>
          <a:xfrm>
            <a:off x="1069850" y="822950"/>
            <a:ext cx="8073900" cy="34836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9" name="Google Shape;8689;p29"/>
          <p:cNvSpPr/>
          <p:nvPr/>
        </p:nvSpPr>
        <p:spPr>
          <a:xfrm>
            <a:off x="2673500" y="-39625"/>
            <a:ext cx="6511800" cy="5222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0" name="Google Shape;8690;p29"/>
          <p:cNvSpPr txBox="1"/>
          <p:nvPr>
            <p:ph type="title"/>
          </p:nvPr>
        </p:nvSpPr>
        <p:spPr>
          <a:xfrm>
            <a:off x="1371600" y="2082450"/>
            <a:ext cx="3419100" cy="978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8691" name="Google Shape;8691;p29"/>
          <p:cNvSpPr txBox="1"/>
          <p:nvPr>
            <p:ph idx="1" type="subTitle"/>
          </p:nvPr>
        </p:nvSpPr>
        <p:spPr>
          <a:xfrm>
            <a:off x="4790700" y="1082325"/>
            <a:ext cx="3283500" cy="627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692" name="Google Shape;8692;p29"/>
          <p:cNvSpPr txBox="1"/>
          <p:nvPr>
            <p:ph idx="2" type="subTitle"/>
          </p:nvPr>
        </p:nvSpPr>
        <p:spPr>
          <a:xfrm>
            <a:off x="4790700" y="1826025"/>
            <a:ext cx="3283500" cy="76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693" name="Google Shape;8693;p29"/>
          <p:cNvSpPr txBox="1"/>
          <p:nvPr/>
        </p:nvSpPr>
        <p:spPr>
          <a:xfrm>
            <a:off x="4790700" y="3172475"/>
            <a:ext cx="3639900" cy="76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zh-CN" sz="12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CREDITS: This presentation template was created by </a:t>
            </a:r>
            <a:r>
              <a:rPr b="1" i="0" lang="zh-CN" sz="1200" u="none" cap="none" strike="noStrike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0" i="0" lang="zh-CN" sz="12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including icons by </a:t>
            </a:r>
            <a:r>
              <a:rPr b="1" i="0" lang="zh-CN" sz="1200" u="none" cap="none" strike="noStrike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b="0" i="0" lang="zh-CN" sz="12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and infographics &amp; images by </a:t>
            </a:r>
            <a:r>
              <a:rPr b="1" i="0" lang="zh-CN" sz="1200" u="none" cap="none" strike="noStrike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i="0" sz="1200" u="none" cap="none" strike="noStrike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t/>
            </a:r>
            <a:endParaRPr b="0" i="0" sz="1200" u="none" cap="none" strike="noStrike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ur team">
  <p:cSld name="CUSTOM_16">
    <p:spTree>
      <p:nvGrpSpPr>
        <p:cNvPr id="8694" name="Shape 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5" name="Google Shape;8695;p30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8696" name="Google Shape;8696;p30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7" name="Google Shape;8697;p30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8" name="Google Shape;8698;p30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30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30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30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2" name="Google Shape;8702;p30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3" name="Google Shape;8703;p30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30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30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30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30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30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30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30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1" name="Google Shape;8711;p30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2" name="Google Shape;8712;p30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30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30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30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30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7" name="Google Shape;8717;p30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8" name="Google Shape;8718;p30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30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30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30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2" name="Google Shape;8722;p30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3" name="Google Shape;8723;p30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30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30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30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30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8" name="Google Shape;8728;p30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9" name="Google Shape;8729;p30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30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30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30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30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30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30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30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30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30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30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30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1" name="Google Shape;8741;p30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2" name="Google Shape;8742;p30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30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30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30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30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30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8" name="Google Shape;8748;p30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9" name="Google Shape;8749;p30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30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30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30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30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30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30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6" name="Google Shape;8756;p30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7" name="Google Shape;8757;p30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30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30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0" name="Google Shape;8760;p30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1" name="Google Shape;8761;p30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2" name="Google Shape;8762;p30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30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30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30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6" name="Google Shape;8766;p30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7" name="Google Shape;8767;p30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30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30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30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30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2" name="Google Shape;8772;p30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3" name="Google Shape;8773;p30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4" name="Google Shape;8774;p30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30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30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7" name="Google Shape;8777;p30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8" name="Google Shape;8778;p30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30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30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30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30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30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4" name="Google Shape;8784;p30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5" name="Google Shape;8785;p30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30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30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30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30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30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30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2" name="Google Shape;8792;p30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3" name="Google Shape;8793;p30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30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30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6" name="Google Shape;8796;p30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7" name="Google Shape;8797;p30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30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30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30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30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30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3" name="Google Shape;8803;p30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4" name="Google Shape;8804;p30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30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30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7" name="Google Shape;8807;p30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8" name="Google Shape;8808;p30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30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30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1" name="Google Shape;8811;p30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2" name="Google Shape;8812;p30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30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30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5" name="Google Shape;8815;p30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6" name="Google Shape;8816;p30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30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30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30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30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30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30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30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4" name="Google Shape;8824;p30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5" name="Google Shape;8825;p30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30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30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30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30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30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30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30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3" name="Google Shape;8833;p30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4" name="Google Shape;8834;p30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30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30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7" name="Google Shape;8837;p30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8" name="Google Shape;8838;p30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30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30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30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30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30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30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30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6" name="Google Shape;8846;p30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7" name="Google Shape;8847;p30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30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30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30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30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30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30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30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5" name="Google Shape;8855;p30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6" name="Google Shape;8856;p30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30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30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30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0" name="Google Shape;8860;p30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1" name="Google Shape;8861;p30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30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30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30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30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30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30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8" name="Google Shape;8868;p30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9" name="Google Shape;8869;p30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30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30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30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30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30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5" name="Google Shape;8875;p30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6" name="Google Shape;8876;p30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30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30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30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30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1" name="Google Shape;8881;p30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2" name="Google Shape;8882;p30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30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30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5" name="Google Shape;8885;p30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6" name="Google Shape;8886;p30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30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30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30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30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30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30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3" name="Google Shape;8893;p30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4" name="Google Shape;8894;p30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30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30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7" name="Google Shape;8897;p30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8" name="Google Shape;8898;p30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30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30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30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30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3" name="Google Shape;8903;p30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4" name="Google Shape;8904;p30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30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30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30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8" name="Google Shape;8908;p30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9" name="Google Shape;8909;p30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30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30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30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30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4" name="Google Shape;8914;p30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5" name="Google Shape;8915;p30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30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30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30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30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30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30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2" name="Google Shape;8922;p30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3" name="Google Shape;8923;p30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30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30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30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30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30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9" name="Google Shape;8929;p30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0" name="Google Shape;8930;p30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1" name="Google Shape;8931;p30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2" name="Google Shape;8932;p30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3" name="Google Shape;8933;p30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4" name="Google Shape;8934;p30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5" name="Google Shape;8935;p30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6" name="Google Shape;8936;p30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7" name="Google Shape;8937;p30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8" name="Google Shape;8938;p30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9" name="Google Shape;8939;p30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0" name="Google Shape;8940;p30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1" name="Google Shape;8941;p30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2" name="Google Shape;8942;p30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3" name="Google Shape;8943;p30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4" name="Google Shape;8944;p30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5" name="Google Shape;8945;p30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6" name="Google Shape;8946;p30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7" name="Google Shape;8947;p30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8" name="Google Shape;8948;p30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9" name="Google Shape;8949;p30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0" name="Google Shape;8950;p30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1" name="Google Shape;8951;p30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2" name="Google Shape;8952;p30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3" name="Google Shape;8953;p30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4" name="Google Shape;8954;p30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5" name="Google Shape;8955;p30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6" name="Google Shape;8956;p30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7" name="Google Shape;8957;p30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8" name="Google Shape;8958;p30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9" name="Google Shape;8959;p30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0" name="Google Shape;8960;p30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1" name="Google Shape;8961;p30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2" name="Google Shape;8962;p30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3" name="Google Shape;8963;p30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4" name="Google Shape;8964;p30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5" name="Google Shape;8965;p30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6" name="Google Shape;8966;p30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7" name="Google Shape;8967;p30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8" name="Google Shape;8968;p30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9" name="Google Shape;8969;p30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0" name="Google Shape;8970;p30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1" name="Google Shape;8971;p30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2" name="Google Shape;8972;p30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3" name="Google Shape;8973;p30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4" name="Google Shape;8974;p30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5" name="Google Shape;8975;p30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6" name="Google Shape;8976;p30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7" name="Google Shape;8977;p30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8" name="Google Shape;8978;p30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9" name="Google Shape;8979;p30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0" name="Google Shape;8980;p30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1" name="Google Shape;8981;p30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2" name="Google Shape;8982;p30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3" name="Google Shape;8983;p30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4" name="Google Shape;8984;p30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5" name="Google Shape;8985;p30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6" name="Google Shape;8986;p30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7" name="Google Shape;8987;p30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8" name="Google Shape;8988;p30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9" name="Google Shape;8989;p30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0" name="Google Shape;8990;p30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1" name="Google Shape;8991;p30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2" name="Google Shape;8992;p30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3" name="Google Shape;8993;p30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4" name="Google Shape;8994;p30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5" name="Google Shape;8995;p30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6" name="Google Shape;8996;p30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7" name="Google Shape;8997;p30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8" name="Google Shape;8998;p30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9" name="Google Shape;8999;p30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0" name="Google Shape;9000;p30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1" name="Google Shape;9001;p30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2" name="Google Shape;9002;p30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3" name="Google Shape;9003;p30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4" name="Google Shape;9004;p30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5" name="Google Shape;9005;p30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6" name="Google Shape;9006;p30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7" name="Google Shape;9007;p30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8" name="Google Shape;9008;p30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9" name="Google Shape;9009;p30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0" name="Google Shape;9010;p30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1" name="Google Shape;9011;p30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2" name="Google Shape;9012;p30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3" name="Google Shape;9013;p30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4" name="Google Shape;9014;p30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5" name="Google Shape;9015;p30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6" name="Google Shape;9016;p30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7" name="Google Shape;9017;p30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8" name="Google Shape;9018;p30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9" name="Google Shape;9019;p30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0" name="Google Shape;9020;p30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1" name="Google Shape;9021;p30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2" name="Google Shape;9022;p30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3" name="Google Shape;9023;p30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4" name="Google Shape;9024;p30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5" name="Google Shape;9025;p30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6" name="Google Shape;9026;p30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7" name="Google Shape;9027;p30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8" name="Google Shape;9028;p30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9" name="Google Shape;9029;p30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0" name="Google Shape;9030;p30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1" name="Google Shape;9031;p30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2" name="Google Shape;9032;p30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3" name="Google Shape;9033;p30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4" name="Google Shape;9034;p30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5" name="Google Shape;9035;p30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6" name="Google Shape;9036;p30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7" name="Google Shape;9037;p30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8" name="Google Shape;9038;p30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9" name="Google Shape;9039;p30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0" name="Google Shape;9040;p30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1" name="Google Shape;9041;p30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30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3" name="Google Shape;9043;p30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30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30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30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7" name="Google Shape;9047;p30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30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30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30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1" name="Google Shape;9051;p30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30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30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30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5" name="Google Shape;9055;p30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30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30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30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9" name="Google Shape;9059;p30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30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1" name="Google Shape;9061;p30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2" name="Google Shape;9062;p30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3" name="Google Shape;9063;p30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4" name="Google Shape;9064;p30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5" name="Google Shape;9065;p30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6" name="Google Shape;9066;p30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7" name="Google Shape;9067;p30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8" name="Google Shape;9068;p30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9" name="Google Shape;9069;p30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0" name="Google Shape;9070;p30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1" name="Google Shape;9071;p30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2" name="Google Shape;9072;p30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3" name="Google Shape;9073;p30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4" name="Google Shape;9074;p30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5" name="Google Shape;9075;p30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6" name="Google Shape;9076;p30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7" name="Google Shape;9077;p30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8" name="Google Shape;9078;p30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9" name="Google Shape;9079;p30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0" name="Google Shape;9080;p30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1" name="Google Shape;9081;p30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2" name="Google Shape;9082;p30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3" name="Google Shape;9083;p30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4" name="Google Shape;9084;p30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5" name="Google Shape;9085;p30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6" name="Google Shape;9086;p30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7" name="Google Shape;9087;p30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8" name="Google Shape;9088;p30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9" name="Google Shape;9089;p30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0" name="Google Shape;9090;p30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1" name="Google Shape;9091;p30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2" name="Google Shape;9092;p30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3" name="Google Shape;9093;p30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4" name="Google Shape;9094;p30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5" name="Google Shape;9095;p30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6" name="Google Shape;9096;p30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7" name="Google Shape;9097;p30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8" name="Google Shape;9098;p30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9" name="Google Shape;9099;p30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0" name="Google Shape;9100;p30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1" name="Google Shape;9101;p30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2" name="Google Shape;9102;p30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3" name="Google Shape;9103;p30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4" name="Google Shape;9104;p30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5" name="Google Shape;9105;p30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6" name="Google Shape;9106;p30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7" name="Google Shape;9107;p30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8" name="Google Shape;9108;p30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9" name="Google Shape;9109;p30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0" name="Google Shape;9110;p30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1" name="Google Shape;9111;p30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2" name="Google Shape;9112;p30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3" name="Google Shape;9113;p30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4" name="Google Shape;9114;p30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5" name="Google Shape;9115;p30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6" name="Google Shape;9116;p30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7" name="Google Shape;9117;p30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8" name="Google Shape;9118;p30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9" name="Google Shape;9119;p30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0" name="Google Shape;9120;p30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1" name="Google Shape;9121;p30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2" name="Google Shape;9122;p30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3" name="Google Shape;9123;p30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4" name="Google Shape;9124;p30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5" name="Google Shape;9125;p30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6" name="Google Shape;9126;p30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7" name="Google Shape;9127;p30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8" name="Google Shape;9128;p30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9" name="Google Shape;9129;p30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0" name="Google Shape;9130;p30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1" name="Google Shape;9131;p30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2" name="Google Shape;9132;p30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3" name="Google Shape;9133;p30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4" name="Google Shape;9134;p30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5" name="Google Shape;9135;p30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6" name="Google Shape;9136;p30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7" name="Google Shape;9137;p30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8" name="Google Shape;9138;p30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9" name="Google Shape;9139;p30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0" name="Google Shape;9140;p30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1" name="Google Shape;9141;p30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2" name="Google Shape;9142;p30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3" name="Google Shape;9143;p30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4" name="Google Shape;9144;p30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5" name="Google Shape;9145;p30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6" name="Google Shape;9146;p30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7" name="Google Shape;9147;p30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8" name="Google Shape;9148;p30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9" name="Google Shape;9149;p30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0" name="Google Shape;9150;p30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1" name="Google Shape;9151;p30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2" name="Google Shape;9152;p30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3" name="Google Shape;9153;p30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4" name="Google Shape;9154;p30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5" name="Google Shape;9155;p30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6" name="Google Shape;9156;p30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7" name="Google Shape;9157;p30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8" name="Google Shape;9158;p30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9" name="Google Shape;9159;p30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0" name="Google Shape;9160;p30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1" name="Google Shape;9161;p30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2" name="Google Shape;9162;p30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3" name="Google Shape;9163;p30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4" name="Google Shape;9164;p30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5" name="Google Shape;9165;p30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6" name="Google Shape;9166;p30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7" name="Google Shape;9167;p30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8" name="Google Shape;9168;p30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9" name="Google Shape;9169;p30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0" name="Google Shape;9170;p30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1" name="Google Shape;9171;p30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2" name="Google Shape;9172;p30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3" name="Google Shape;9173;p30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4" name="Google Shape;9174;p30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5" name="Google Shape;9175;p30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6" name="Google Shape;9176;p30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7" name="Google Shape;9177;p30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8" name="Google Shape;9178;p30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9" name="Google Shape;9179;p30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0" name="Google Shape;9180;p30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1" name="Google Shape;9181;p30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2" name="Google Shape;9182;p30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3" name="Google Shape;9183;p30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4" name="Google Shape;9184;p30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5" name="Google Shape;9185;p30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6" name="Google Shape;9186;p30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7" name="Google Shape;9187;p30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8" name="Google Shape;9188;p30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9" name="Google Shape;9189;p30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0" name="Google Shape;9190;p30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1" name="Google Shape;9191;p30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2" name="Google Shape;9192;p30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3" name="Google Shape;9193;p30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4" name="Google Shape;9194;p30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5" name="Google Shape;9195;p30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30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7" name="Google Shape;9197;p30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8" name="Google Shape;9198;p30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99" name="Google Shape;9199;p30"/>
          <p:cNvSpPr/>
          <p:nvPr/>
        </p:nvSpPr>
        <p:spPr>
          <a:xfrm>
            <a:off x="1069850" y="822950"/>
            <a:ext cx="8073900" cy="34836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0" name="Google Shape;9200;p30"/>
          <p:cNvSpPr/>
          <p:nvPr/>
        </p:nvSpPr>
        <p:spPr>
          <a:xfrm>
            <a:off x="2714950" y="-76200"/>
            <a:ext cx="6478500" cy="529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1" name="Google Shape;9201;p30"/>
          <p:cNvSpPr txBox="1"/>
          <p:nvPr>
            <p:ph type="title"/>
          </p:nvPr>
        </p:nvSpPr>
        <p:spPr>
          <a:xfrm>
            <a:off x="1289304" y="2240280"/>
            <a:ext cx="2953800" cy="585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9pPr>
          </a:lstStyle>
          <a:p/>
        </p:txBody>
      </p:sp>
      <p:sp>
        <p:nvSpPr>
          <p:cNvPr id="9202" name="Google Shape;9202;p30"/>
          <p:cNvSpPr txBox="1"/>
          <p:nvPr>
            <p:ph idx="1" type="subTitle"/>
          </p:nvPr>
        </p:nvSpPr>
        <p:spPr>
          <a:xfrm>
            <a:off x="4573103" y="3145536"/>
            <a:ext cx="1572900" cy="40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9203" name="Google Shape;9203;p30"/>
          <p:cNvSpPr txBox="1"/>
          <p:nvPr>
            <p:ph idx="2" type="subTitle"/>
          </p:nvPr>
        </p:nvSpPr>
        <p:spPr>
          <a:xfrm>
            <a:off x="4317203" y="3575304"/>
            <a:ext cx="18288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204" name="Google Shape;9204;p30"/>
          <p:cNvSpPr txBox="1"/>
          <p:nvPr>
            <p:ph idx="3" type="subTitle"/>
          </p:nvPr>
        </p:nvSpPr>
        <p:spPr>
          <a:xfrm>
            <a:off x="6345936" y="3904488"/>
            <a:ext cx="1572900" cy="40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205" name="Google Shape;9205;p30"/>
          <p:cNvSpPr txBox="1"/>
          <p:nvPr>
            <p:ph idx="4" type="subTitle"/>
          </p:nvPr>
        </p:nvSpPr>
        <p:spPr>
          <a:xfrm>
            <a:off x="6245352" y="822960"/>
            <a:ext cx="1828800" cy="73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516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" name="Google Shape;517;p13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518" name="Google Shape;518;p13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13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13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13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13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13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13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13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13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13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13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13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13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13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13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13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13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13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13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13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13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13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13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13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13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13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13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13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13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13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13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13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13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13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13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13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13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13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13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13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13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13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13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13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13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13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13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13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13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13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13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13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13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13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13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13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13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13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13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13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13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13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13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13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13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13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13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13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13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13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13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13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13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3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13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13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13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13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13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13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13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13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13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13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13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13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13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13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13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13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13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3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3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13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13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13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13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13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13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3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3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13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13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13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13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13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13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13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13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13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13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13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13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13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13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13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13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13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13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13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13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13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13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13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13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13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13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13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13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13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13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13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13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13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13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13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13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13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13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13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13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13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13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13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13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13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13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13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13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13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13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13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13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13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13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13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13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13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13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13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13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13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13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13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13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13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13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13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13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13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13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13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13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13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13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13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13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3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13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13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13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13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13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13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13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13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13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13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13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13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13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13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13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13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13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13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13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13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13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13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13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13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13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13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13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13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13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13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13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13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13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13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13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13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13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13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13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13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13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13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13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13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13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3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3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3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1" name="Google Shape;1021;p13"/>
          <p:cNvSpPr/>
          <p:nvPr/>
        </p:nvSpPr>
        <p:spPr>
          <a:xfrm>
            <a:off x="-63400" y="535200"/>
            <a:ext cx="9280500" cy="406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" name="Google Shape;1022;p13"/>
          <p:cNvSpPr txBox="1"/>
          <p:nvPr>
            <p:ph hasCustomPrompt="1" type="title"/>
          </p:nvPr>
        </p:nvSpPr>
        <p:spPr>
          <a:xfrm>
            <a:off x="713125" y="1106125"/>
            <a:ext cx="7717500" cy="1963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23" name="Google Shape;1023;p13"/>
          <p:cNvSpPr txBox="1"/>
          <p:nvPr>
            <p:ph idx="1" type="subTitle"/>
          </p:nvPr>
        </p:nvSpPr>
        <p:spPr>
          <a:xfrm>
            <a:off x="2146675" y="3083875"/>
            <a:ext cx="4863300" cy="56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7">
    <p:spTree>
      <p:nvGrpSpPr>
        <p:cNvPr id="9206" name="Shape 9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7" name="Google Shape;9207;p31"/>
          <p:cNvGrpSpPr/>
          <p:nvPr/>
        </p:nvGrpSpPr>
        <p:grpSpPr>
          <a:xfrm flipH="1" rot="10800000">
            <a:off x="0" y="-76200"/>
            <a:ext cx="9415325" cy="5336303"/>
            <a:chOff x="0" y="-76200"/>
            <a:chExt cx="9415325" cy="5336303"/>
          </a:xfrm>
        </p:grpSpPr>
        <p:sp>
          <p:nvSpPr>
            <p:cNvPr id="9208" name="Google Shape;9208;p31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9" name="Google Shape;9209;p31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0" name="Google Shape;9210;p31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1" name="Google Shape;9211;p31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2" name="Google Shape;9212;p31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3" name="Google Shape;9213;p31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4" name="Google Shape;9214;p31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5" name="Google Shape;9215;p31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6" name="Google Shape;9216;p31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7" name="Google Shape;9217;p31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8" name="Google Shape;9218;p31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9" name="Google Shape;9219;p31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0" name="Google Shape;9220;p31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1" name="Google Shape;9221;p31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2" name="Google Shape;9222;p31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3" name="Google Shape;9223;p31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4" name="Google Shape;9224;p31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31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6" name="Google Shape;9226;p31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7" name="Google Shape;9227;p31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8" name="Google Shape;9228;p31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31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0" name="Google Shape;9230;p31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1" name="Google Shape;9231;p31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2" name="Google Shape;9232;p31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3" name="Google Shape;9233;p31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4" name="Google Shape;9234;p31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5" name="Google Shape;9235;p31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6" name="Google Shape;9236;p31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7" name="Google Shape;9237;p31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8" name="Google Shape;9238;p31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9" name="Google Shape;9239;p31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0" name="Google Shape;9240;p31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1" name="Google Shape;9241;p31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2" name="Google Shape;9242;p31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3" name="Google Shape;9243;p31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4" name="Google Shape;9244;p31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5" name="Google Shape;9245;p31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6" name="Google Shape;9246;p31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7" name="Google Shape;9247;p31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8" name="Google Shape;9248;p31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9" name="Google Shape;9249;p31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0" name="Google Shape;9250;p31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1" name="Google Shape;9251;p31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2" name="Google Shape;9252;p31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3" name="Google Shape;9253;p31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4" name="Google Shape;9254;p31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5" name="Google Shape;9255;p31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6" name="Google Shape;9256;p31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7" name="Google Shape;9257;p31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8" name="Google Shape;9258;p31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9" name="Google Shape;9259;p31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0" name="Google Shape;9260;p31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1" name="Google Shape;9261;p31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2" name="Google Shape;9262;p31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3" name="Google Shape;9263;p31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4" name="Google Shape;9264;p31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5" name="Google Shape;9265;p31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6" name="Google Shape;9266;p31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7" name="Google Shape;9267;p31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8" name="Google Shape;9268;p31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9" name="Google Shape;9269;p31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0" name="Google Shape;9270;p31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1" name="Google Shape;9271;p31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2" name="Google Shape;9272;p31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3" name="Google Shape;9273;p31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4" name="Google Shape;9274;p31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5" name="Google Shape;9275;p31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6" name="Google Shape;9276;p31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7" name="Google Shape;9277;p31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8" name="Google Shape;9278;p31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9" name="Google Shape;9279;p31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0" name="Google Shape;9280;p31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1" name="Google Shape;9281;p31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2" name="Google Shape;9282;p31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3" name="Google Shape;9283;p31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4" name="Google Shape;9284;p31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5" name="Google Shape;9285;p31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6" name="Google Shape;9286;p31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7" name="Google Shape;9287;p31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8" name="Google Shape;9288;p31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9" name="Google Shape;9289;p31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0" name="Google Shape;9290;p31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1" name="Google Shape;9291;p31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2" name="Google Shape;9292;p31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3" name="Google Shape;9293;p31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4" name="Google Shape;9294;p31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5" name="Google Shape;9295;p31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6" name="Google Shape;9296;p31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7" name="Google Shape;9297;p31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8" name="Google Shape;9298;p31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9" name="Google Shape;9299;p31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0" name="Google Shape;9300;p31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1" name="Google Shape;9301;p31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2" name="Google Shape;9302;p31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3" name="Google Shape;9303;p31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4" name="Google Shape;9304;p31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5" name="Google Shape;9305;p31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6" name="Google Shape;9306;p31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7" name="Google Shape;9307;p31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8" name="Google Shape;9308;p31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9" name="Google Shape;9309;p31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0" name="Google Shape;9310;p31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1" name="Google Shape;9311;p31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2" name="Google Shape;9312;p31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3" name="Google Shape;9313;p31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4" name="Google Shape;9314;p31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5" name="Google Shape;9315;p31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6" name="Google Shape;9316;p31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7" name="Google Shape;9317;p31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8" name="Google Shape;9318;p31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9" name="Google Shape;9319;p31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0" name="Google Shape;9320;p31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1" name="Google Shape;9321;p31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2" name="Google Shape;9322;p31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3" name="Google Shape;9323;p31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4" name="Google Shape;9324;p31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5" name="Google Shape;9325;p31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6" name="Google Shape;9326;p31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7" name="Google Shape;9327;p31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8" name="Google Shape;9328;p31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9" name="Google Shape;9329;p31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0" name="Google Shape;9330;p31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1" name="Google Shape;9331;p31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2" name="Google Shape;9332;p31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3" name="Google Shape;9333;p31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4" name="Google Shape;9334;p31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5" name="Google Shape;9335;p31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6" name="Google Shape;9336;p31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7" name="Google Shape;9337;p31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8" name="Google Shape;9338;p31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9" name="Google Shape;9339;p31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0" name="Google Shape;9340;p31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1" name="Google Shape;9341;p31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2" name="Google Shape;9342;p31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3" name="Google Shape;9343;p31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4" name="Google Shape;9344;p31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5" name="Google Shape;9345;p31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6" name="Google Shape;9346;p31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7" name="Google Shape;9347;p31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8" name="Google Shape;9348;p31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9" name="Google Shape;9349;p31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0" name="Google Shape;9350;p31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1" name="Google Shape;9351;p31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2" name="Google Shape;9352;p31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3" name="Google Shape;9353;p31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4" name="Google Shape;9354;p31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5" name="Google Shape;9355;p31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6" name="Google Shape;9356;p31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7" name="Google Shape;9357;p31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8" name="Google Shape;9358;p31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9" name="Google Shape;9359;p31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0" name="Google Shape;9360;p31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1" name="Google Shape;9361;p31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2" name="Google Shape;9362;p31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3" name="Google Shape;9363;p31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4" name="Google Shape;9364;p31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5" name="Google Shape;9365;p31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6" name="Google Shape;9366;p31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7" name="Google Shape;9367;p31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8" name="Google Shape;9368;p31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9" name="Google Shape;9369;p31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0" name="Google Shape;9370;p31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1" name="Google Shape;9371;p31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2" name="Google Shape;9372;p31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3" name="Google Shape;9373;p31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4" name="Google Shape;9374;p31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5" name="Google Shape;9375;p31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6" name="Google Shape;9376;p31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7" name="Google Shape;9377;p31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8" name="Google Shape;9378;p31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9" name="Google Shape;9379;p31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0" name="Google Shape;9380;p31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1" name="Google Shape;9381;p31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2" name="Google Shape;9382;p31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3" name="Google Shape;9383;p31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4" name="Google Shape;9384;p31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5" name="Google Shape;9385;p31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6" name="Google Shape;9386;p31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7" name="Google Shape;9387;p31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8" name="Google Shape;9388;p31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9" name="Google Shape;9389;p31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0" name="Google Shape;9390;p31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1" name="Google Shape;9391;p31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2" name="Google Shape;9392;p31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3" name="Google Shape;9393;p31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4" name="Google Shape;9394;p31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5" name="Google Shape;9395;p31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6" name="Google Shape;9396;p31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7" name="Google Shape;9397;p31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8" name="Google Shape;9398;p31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9" name="Google Shape;9399;p31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0" name="Google Shape;9400;p31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1" name="Google Shape;9401;p31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2" name="Google Shape;9402;p31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3" name="Google Shape;9403;p31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p31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5" name="Google Shape;9405;p31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6" name="Google Shape;9406;p31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7" name="Google Shape;9407;p31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8" name="Google Shape;9408;p31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9" name="Google Shape;9409;p31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0" name="Google Shape;9410;p31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1" name="Google Shape;9411;p31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2" name="Google Shape;9412;p31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3" name="Google Shape;9413;p31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4" name="Google Shape;9414;p31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5" name="Google Shape;9415;p31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6" name="Google Shape;9416;p31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7" name="Google Shape;9417;p31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8" name="Google Shape;9418;p31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9" name="Google Shape;9419;p31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0" name="Google Shape;9420;p31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p31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2" name="Google Shape;9422;p31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3" name="Google Shape;9423;p31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4" name="Google Shape;9424;p31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p31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p31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p31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p31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p31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p31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p31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p31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p31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p31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p31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p31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p31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8" name="Google Shape;9438;p31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9" name="Google Shape;9439;p31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0" name="Google Shape;9440;p31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1" name="Google Shape;9441;p31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2" name="Google Shape;9442;p31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3" name="Google Shape;9443;p31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4" name="Google Shape;9444;p31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5" name="Google Shape;9445;p31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6" name="Google Shape;9446;p31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7" name="Google Shape;9447;p31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8" name="Google Shape;9448;p31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p31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0" name="Google Shape;9450;p31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1" name="Google Shape;9451;p31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2" name="Google Shape;9452;p31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3" name="Google Shape;9453;p31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4" name="Google Shape;9454;p31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5" name="Google Shape;9455;p31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6" name="Google Shape;9456;p31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7" name="Google Shape;9457;p31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8" name="Google Shape;9458;p31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9" name="Google Shape;9459;p31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0" name="Google Shape;9460;p31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1" name="Google Shape;9461;p31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2" name="Google Shape;9462;p31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3" name="Google Shape;9463;p31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p31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5" name="Google Shape;9465;p31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6" name="Google Shape;9466;p31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7" name="Google Shape;9467;p31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8" name="Google Shape;9468;p31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9" name="Google Shape;9469;p31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0" name="Google Shape;9470;p31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1" name="Google Shape;9471;p31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2" name="Google Shape;9472;p31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3" name="Google Shape;9473;p31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4" name="Google Shape;9474;p31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5" name="Google Shape;9475;p31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6" name="Google Shape;9476;p31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7" name="Google Shape;9477;p31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p31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9" name="Google Shape;9479;p31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0" name="Google Shape;9480;p31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1" name="Google Shape;9481;p31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2" name="Google Shape;9482;p31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3" name="Google Shape;9483;p31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4" name="Google Shape;9484;p31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5" name="Google Shape;9485;p31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6" name="Google Shape;9486;p31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7" name="Google Shape;9487;p31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8" name="Google Shape;9488;p31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9" name="Google Shape;9489;p31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0" name="Google Shape;9490;p31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1" name="Google Shape;9491;p31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2" name="Google Shape;9492;p31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3" name="Google Shape;9493;p31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4" name="Google Shape;9494;p31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5" name="Google Shape;9495;p31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6" name="Google Shape;9496;p31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7" name="Google Shape;9497;p31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8" name="Google Shape;9498;p31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9" name="Google Shape;9499;p31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0" name="Google Shape;9500;p31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1" name="Google Shape;9501;p31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2" name="Google Shape;9502;p31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3" name="Google Shape;9503;p31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4" name="Google Shape;9504;p31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5" name="Google Shape;9505;p31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6" name="Google Shape;9506;p31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7" name="Google Shape;9507;p31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8" name="Google Shape;9508;p31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9" name="Google Shape;9509;p31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0" name="Google Shape;9510;p31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1" name="Google Shape;9511;p31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2" name="Google Shape;9512;p31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3" name="Google Shape;9513;p31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4" name="Google Shape;9514;p31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5" name="Google Shape;9515;p31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6" name="Google Shape;9516;p31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7" name="Google Shape;9517;p31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8" name="Google Shape;9518;p31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9" name="Google Shape;9519;p31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0" name="Google Shape;9520;p31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1" name="Google Shape;9521;p31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2" name="Google Shape;9522;p31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3" name="Google Shape;9523;p31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4" name="Google Shape;9524;p31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5" name="Google Shape;9525;p31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6" name="Google Shape;9526;p31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7" name="Google Shape;9527;p31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8" name="Google Shape;9528;p31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9" name="Google Shape;9529;p31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0" name="Google Shape;9530;p31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1" name="Google Shape;9531;p31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2" name="Google Shape;9532;p31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3" name="Google Shape;9533;p31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4" name="Google Shape;9534;p31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5" name="Google Shape;9535;p31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6" name="Google Shape;9536;p31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7" name="Google Shape;9537;p31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8" name="Google Shape;9538;p31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9" name="Google Shape;9539;p31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0" name="Google Shape;9540;p31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1" name="Google Shape;9541;p31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2" name="Google Shape;9542;p31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3" name="Google Shape;9543;p31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4" name="Google Shape;9544;p31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5" name="Google Shape;9545;p31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6" name="Google Shape;9546;p31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7" name="Google Shape;9547;p31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8" name="Google Shape;9548;p31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9" name="Google Shape;9549;p31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0" name="Google Shape;9550;p31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1" name="Google Shape;9551;p31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2" name="Google Shape;9552;p31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3" name="Google Shape;9553;p31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4" name="Google Shape;9554;p31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5" name="Google Shape;9555;p31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6" name="Google Shape;9556;p31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7" name="Google Shape;9557;p31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8" name="Google Shape;9558;p31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9" name="Google Shape;9559;p31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0" name="Google Shape;9560;p31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1" name="Google Shape;9561;p31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2" name="Google Shape;9562;p31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3" name="Google Shape;9563;p31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4" name="Google Shape;9564;p31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5" name="Google Shape;9565;p31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6" name="Google Shape;9566;p31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7" name="Google Shape;9567;p31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8" name="Google Shape;9568;p31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9" name="Google Shape;9569;p31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0" name="Google Shape;9570;p31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1" name="Google Shape;9571;p31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2" name="Google Shape;9572;p31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3" name="Google Shape;9573;p31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4" name="Google Shape;9574;p31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5" name="Google Shape;9575;p31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6" name="Google Shape;9576;p31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7" name="Google Shape;9577;p31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8" name="Google Shape;9578;p31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9" name="Google Shape;9579;p31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0" name="Google Shape;9580;p31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1" name="Google Shape;9581;p31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2" name="Google Shape;9582;p31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3" name="Google Shape;9583;p31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4" name="Google Shape;9584;p31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5" name="Google Shape;9585;p31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6" name="Google Shape;9586;p31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7" name="Google Shape;9587;p31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8" name="Google Shape;9588;p31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9" name="Google Shape;9589;p31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0" name="Google Shape;9590;p31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1" name="Google Shape;9591;p31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2" name="Google Shape;9592;p31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3" name="Google Shape;9593;p31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4" name="Google Shape;9594;p31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5" name="Google Shape;9595;p31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6" name="Google Shape;9596;p31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7" name="Google Shape;9597;p31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8" name="Google Shape;9598;p31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9" name="Google Shape;9599;p31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0" name="Google Shape;9600;p31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1" name="Google Shape;9601;p31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2" name="Google Shape;9602;p31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3" name="Google Shape;9603;p31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4" name="Google Shape;9604;p31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5" name="Google Shape;9605;p31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6" name="Google Shape;9606;p31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7" name="Google Shape;9607;p31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8" name="Google Shape;9608;p31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9" name="Google Shape;9609;p31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0" name="Google Shape;9610;p31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1" name="Google Shape;9611;p31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2" name="Google Shape;9612;p31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3" name="Google Shape;9613;p31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4" name="Google Shape;9614;p31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5" name="Google Shape;9615;p31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6" name="Google Shape;9616;p31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7" name="Google Shape;9617;p31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8" name="Google Shape;9618;p31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9" name="Google Shape;9619;p31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0" name="Google Shape;9620;p31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1" name="Google Shape;9621;p31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2" name="Google Shape;9622;p31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3" name="Google Shape;9623;p31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4" name="Google Shape;9624;p31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5" name="Google Shape;9625;p31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6" name="Google Shape;9626;p31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7" name="Google Shape;9627;p31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8" name="Google Shape;9628;p31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9" name="Google Shape;9629;p31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0" name="Google Shape;9630;p31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1" name="Google Shape;9631;p31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2" name="Google Shape;9632;p31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3" name="Google Shape;9633;p31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4" name="Google Shape;9634;p31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5" name="Google Shape;9635;p31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6" name="Google Shape;9636;p31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7" name="Google Shape;9637;p31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8" name="Google Shape;9638;p31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9" name="Google Shape;9639;p31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0" name="Google Shape;9640;p31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1" name="Google Shape;9641;p31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2" name="Google Shape;9642;p31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3" name="Google Shape;9643;p31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4" name="Google Shape;9644;p31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5" name="Google Shape;9645;p31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6" name="Google Shape;9646;p31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7" name="Google Shape;9647;p31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8" name="Google Shape;9648;p31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9" name="Google Shape;9649;p31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0" name="Google Shape;9650;p31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1" name="Google Shape;9651;p31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2" name="Google Shape;9652;p31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3" name="Google Shape;9653;p31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4" name="Google Shape;9654;p31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5" name="Google Shape;9655;p31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6" name="Google Shape;9656;p31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7" name="Google Shape;9657;p31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8" name="Google Shape;9658;p31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9" name="Google Shape;9659;p31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0" name="Google Shape;9660;p31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1" name="Google Shape;9661;p31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2" name="Google Shape;9662;p31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3" name="Google Shape;9663;p31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4" name="Google Shape;9664;p31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5" name="Google Shape;9665;p31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6" name="Google Shape;9666;p31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7" name="Google Shape;9667;p31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8" name="Google Shape;9668;p31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9" name="Google Shape;9669;p31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0" name="Google Shape;9670;p31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1" name="Google Shape;9671;p31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2" name="Google Shape;9672;p31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3" name="Google Shape;9673;p31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4" name="Google Shape;9674;p31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5" name="Google Shape;9675;p31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6" name="Google Shape;9676;p31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7" name="Google Shape;9677;p31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8" name="Google Shape;9678;p31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9" name="Google Shape;9679;p31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0" name="Google Shape;9680;p31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1" name="Google Shape;9681;p31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2" name="Google Shape;9682;p31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3" name="Google Shape;9683;p31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4" name="Google Shape;9684;p31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5" name="Google Shape;9685;p31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6" name="Google Shape;9686;p31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7" name="Google Shape;9687;p31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8" name="Google Shape;9688;p31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9" name="Google Shape;9689;p31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0" name="Google Shape;9690;p31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1" name="Google Shape;9691;p31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2" name="Google Shape;9692;p31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3" name="Google Shape;9693;p31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4" name="Google Shape;9694;p31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5" name="Google Shape;9695;p31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6" name="Google Shape;9696;p31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7" name="Google Shape;9697;p31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8" name="Google Shape;9698;p31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9" name="Google Shape;9699;p31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0" name="Google Shape;9700;p31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1" name="Google Shape;9701;p31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2" name="Google Shape;9702;p31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3" name="Google Shape;9703;p31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4" name="Google Shape;9704;p31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5" name="Google Shape;9705;p31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6" name="Google Shape;9706;p31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7" name="Google Shape;9707;p31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8" name="Google Shape;9708;p31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9" name="Google Shape;9709;p31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0" name="Google Shape;9710;p31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711" name="Google Shape;9711;p31"/>
          <p:cNvSpPr/>
          <p:nvPr/>
        </p:nvSpPr>
        <p:spPr>
          <a:xfrm flipH="1" rot="10800000">
            <a:off x="716900" y="-49000"/>
            <a:ext cx="8443800" cy="5309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2" name="Google Shape;9712;p31"/>
          <p:cNvSpPr txBox="1"/>
          <p:nvPr>
            <p:ph type="title"/>
          </p:nvPr>
        </p:nvSpPr>
        <p:spPr>
          <a:xfrm>
            <a:off x="713225" y="676656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s 1">
  <p:cSld name="CUSTOM_17_1">
    <p:spTree>
      <p:nvGrpSpPr>
        <p:cNvPr id="9713" name="Shape 9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14" name="Google Shape;9714;p32"/>
          <p:cNvGrpSpPr/>
          <p:nvPr/>
        </p:nvGrpSpPr>
        <p:grpSpPr>
          <a:xfrm flipH="1" rot="10800000">
            <a:off x="0" y="-76200"/>
            <a:ext cx="9415325" cy="5336303"/>
            <a:chOff x="0" y="-76200"/>
            <a:chExt cx="9415325" cy="5336303"/>
          </a:xfrm>
        </p:grpSpPr>
        <p:sp>
          <p:nvSpPr>
            <p:cNvPr id="9715" name="Google Shape;9715;p32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6" name="Google Shape;9716;p32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7" name="Google Shape;9717;p32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8" name="Google Shape;9718;p32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9" name="Google Shape;9719;p32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0" name="Google Shape;9720;p32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1" name="Google Shape;9721;p32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2" name="Google Shape;9722;p32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3" name="Google Shape;9723;p32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4" name="Google Shape;9724;p32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5" name="Google Shape;9725;p32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6" name="Google Shape;9726;p32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7" name="Google Shape;9727;p32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8" name="Google Shape;9728;p32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9" name="Google Shape;9729;p32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0" name="Google Shape;9730;p32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1" name="Google Shape;9731;p32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2" name="Google Shape;9732;p32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3" name="Google Shape;9733;p32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4" name="Google Shape;9734;p32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5" name="Google Shape;9735;p32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6" name="Google Shape;9736;p32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7" name="Google Shape;9737;p32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8" name="Google Shape;9738;p32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9" name="Google Shape;9739;p32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0" name="Google Shape;9740;p32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1" name="Google Shape;9741;p32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2" name="Google Shape;9742;p32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3" name="Google Shape;9743;p32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4" name="Google Shape;9744;p32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5" name="Google Shape;9745;p32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6" name="Google Shape;9746;p32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7" name="Google Shape;9747;p32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8" name="Google Shape;9748;p32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9" name="Google Shape;9749;p32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0" name="Google Shape;9750;p32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1" name="Google Shape;9751;p32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2" name="Google Shape;9752;p32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3" name="Google Shape;9753;p32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4" name="Google Shape;9754;p32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5" name="Google Shape;9755;p32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6" name="Google Shape;9756;p32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7" name="Google Shape;9757;p32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8" name="Google Shape;9758;p32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9" name="Google Shape;9759;p32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0" name="Google Shape;9760;p32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1" name="Google Shape;9761;p32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2" name="Google Shape;9762;p32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3" name="Google Shape;9763;p32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4" name="Google Shape;9764;p32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5" name="Google Shape;9765;p32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6" name="Google Shape;9766;p32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7" name="Google Shape;9767;p32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8" name="Google Shape;9768;p32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9" name="Google Shape;9769;p32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0" name="Google Shape;9770;p32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1" name="Google Shape;9771;p32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2" name="Google Shape;9772;p32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3" name="Google Shape;9773;p32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4" name="Google Shape;9774;p32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5" name="Google Shape;9775;p32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6" name="Google Shape;9776;p32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7" name="Google Shape;9777;p32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8" name="Google Shape;9778;p32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9" name="Google Shape;9779;p32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0" name="Google Shape;9780;p32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1" name="Google Shape;9781;p32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2" name="Google Shape;9782;p32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3" name="Google Shape;9783;p32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4" name="Google Shape;9784;p32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5" name="Google Shape;9785;p32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6" name="Google Shape;9786;p32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7" name="Google Shape;9787;p32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8" name="Google Shape;9788;p32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9" name="Google Shape;9789;p32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0" name="Google Shape;9790;p32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1" name="Google Shape;9791;p32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2" name="Google Shape;9792;p32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3" name="Google Shape;9793;p32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4" name="Google Shape;9794;p32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5" name="Google Shape;9795;p32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6" name="Google Shape;9796;p32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7" name="Google Shape;9797;p32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8" name="Google Shape;9798;p32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9" name="Google Shape;9799;p32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0" name="Google Shape;9800;p32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1" name="Google Shape;9801;p32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2" name="Google Shape;9802;p32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3" name="Google Shape;9803;p32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4" name="Google Shape;9804;p32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5" name="Google Shape;9805;p32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6" name="Google Shape;9806;p32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7" name="Google Shape;9807;p32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8" name="Google Shape;9808;p32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9" name="Google Shape;9809;p32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0" name="Google Shape;9810;p32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1" name="Google Shape;9811;p32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2" name="Google Shape;9812;p32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3" name="Google Shape;9813;p32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4" name="Google Shape;9814;p32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5" name="Google Shape;9815;p32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6" name="Google Shape;9816;p32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7" name="Google Shape;9817;p32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8" name="Google Shape;9818;p32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9" name="Google Shape;9819;p32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0" name="Google Shape;9820;p32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1" name="Google Shape;9821;p32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2" name="Google Shape;9822;p32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3" name="Google Shape;9823;p32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4" name="Google Shape;9824;p32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5" name="Google Shape;9825;p32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6" name="Google Shape;9826;p32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7" name="Google Shape;9827;p32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8" name="Google Shape;9828;p32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9" name="Google Shape;9829;p32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0" name="Google Shape;9830;p32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1" name="Google Shape;9831;p32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2" name="Google Shape;9832;p32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3" name="Google Shape;9833;p32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4" name="Google Shape;9834;p32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5" name="Google Shape;9835;p32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6" name="Google Shape;9836;p32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7" name="Google Shape;9837;p32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8" name="Google Shape;9838;p32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9" name="Google Shape;9839;p32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0" name="Google Shape;9840;p32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1" name="Google Shape;9841;p32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2" name="Google Shape;9842;p32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3" name="Google Shape;9843;p32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4" name="Google Shape;9844;p32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5" name="Google Shape;9845;p32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6" name="Google Shape;9846;p32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7" name="Google Shape;9847;p32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8" name="Google Shape;9848;p32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9" name="Google Shape;9849;p32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0" name="Google Shape;9850;p32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1" name="Google Shape;9851;p32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2" name="Google Shape;9852;p32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3" name="Google Shape;9853;p32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4" name="Google Shape;9854;p32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5" name="Google Shape;9855;p32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6" name="Google Shape;9856;p32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7" name="Google Shape;9857;p32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8" name="Google Shape;9858;p32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9" name="Google Shape;9859;p32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0" name="Google Shape;9860;p32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1" name="Google Shape;9861;p32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2" name="Google Shape;9862;p32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3" name="Google Shape;9863;p32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4" name="Google Shape;9864;p32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5" name="Google Shape;9865;p32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6" name="Google Shape;9866;p32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7" name="Google Shape;9867;p32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8" name="Google Shape;9868;p32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9" name="Google Shape;9869;p32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0" name="Google Shape;9870;p32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1" name="Google Shape;9871;p32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2" name="Google Shape;9872;p32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3" name="Google Shape;9873;p32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4" name="Google Shape;9874;p32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5" name="Google Shape;9875;p32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6" name="Google Shape;9876;p32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7" name="Google Shape;9877;p32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8" name="Google Shape;9878;p32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9" name="Google Shape;9879;p32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0" name="Google Shape;9880;p32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1" name="Google Shape;9881;p32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2" name="Google Shape;9882;p32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3" name="Google Shape;9883;p32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4" name="Google Shape;9884;p32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5" name="Google Shape;9885;p32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6" name="Google Shape;9886;p32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7" name="Google Shape;9887;p32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8" name="Google Shape;9888;p32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9" name="Google Shape;9889;p32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0" name="Google Shape;9890;p32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1" name="Google Shape;9891;p32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2" name="Google Shape;9892;p32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3" name="Google Shape;9893;p32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4" name="Google Shape;9894;p32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5" name="Google Shape;9895;p32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6" name="Google Shape;9896;p32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7" name="Google Shape;9897;p32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8" name="Google Shape;9898;p32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9" name="Google Shape;9899;p32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0" name="Google Shape;9900;p32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1" name="Google Shape;9901;p32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2" name="Google Shape;9902;p32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3" name="Google Shape;9903;p32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4" name="Google Shape;9904;p32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5" name="Google Shape;9905;p32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6" name="Google Shape;9906;p32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7" name="Google Shape;9907;p32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8" name="Google Shape;9908;p32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9" name="Google Shape;9909;p32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0" name="Google Shape;9910;p32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1" name="Google Shape;9911;p32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2" name="Google Shape;9912;p32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3" name="Google Shape;9913;p32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4" name="Google Shape;9914;p32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5" name="Google Shape;9915;p32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6" name="Google Shape;9916;p32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7" name="Google Shape;9917;p32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8" name="Google Shape;9918;p32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9" name="Google Shape;9919;p32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0" name="Google Shape;9920;p32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1" name="Google Shape;9921;p32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2" name="Google Shape;9922;p32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3" name="Google Shape;9923;p32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4" name="Google Shape;9924;p32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5" name="Google Shape;9925;p32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6" name="Google Shape;9926;p32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7" name="Google Shape;9927;p32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8" name="Google Shape;9928;p32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9" name="Google Shape;9929;p32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0" name="Google Shape;9930;p32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1" name="Google Shape;9931;p32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2" name="Google Shape;9932;p32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3" name="Google Shape;9933;p32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4" name="Google Shape;9934;p32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5" name="Google Shape;9935;p32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6" name="Google Shape;9936;p32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7" name="Google Shape;9937;p32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8" name="Google Shape;9938;p32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9" name="Google Shape;9939;p32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0" name="Google Shape;9940;p32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1" name="Google Shape;9941;p32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2" name="Google Shape;9942;p32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3" name="Google Shape;9943;p32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4" name="Google Shape;9944;p32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5" name="Google Shape;9945;p32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6" name="Google Shape;9946;p32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7" name="Google Shape;9947;p32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8" name="Google Shape;9948;p32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9" name="Google Shape;9949;p32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0" name="Google Shape;9950;p32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1" name="Google Shape;9951;p32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2" name="Google Shape;9952;p32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3" name="Google Shape;9953;p32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4" name="Google Shape;9954;p32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5" name="Google Shape;9955;p32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6" name="Google Shape;9956;p32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7" name="Google Shape;9957;p32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8" name="Google Shape;9958;p32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9" name="Google Shape;9959;p32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0" name="Google Shape;9960;p32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1" name="Google Shape;9961;p32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2" name="Google Shape;9962;p32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3" name="Google Shape;9963;p32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4" name="Google Shape;9964;p32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5" name="Google Shape;9965;p32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6" name="Google Shape;9966;p32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7" name="Google Shape;9967;p32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8" name="Google Shape;9968;p32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9" name="Google Shape;9969;p32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0" name="Google Shape;9970;p32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1" name="Google Shape;9971;p32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2" name="Google Shape;9972;p32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3" name="Google Shape;9973;p32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4" name="Google Shape;9974;p32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5" name="Google Shape;9975;p32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6" name="Google Shape;9976;p32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7" name="Google Shape;9977;p32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8" name="Google Shape;9978;p32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9" name="Google Shape;9979;p32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0" name="Google Shape;9980;p32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1" name="Google Shape;9981;p32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2" name="Google Shape;9982;p32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3" name="Google Shape;9983;p32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4" name="Google Shape;9984;p32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5" name="Google Shape;9985;p32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6" name="Google Shape;9986;p32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7" name="Google Shape;9987;p32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8" name="Google Shape;9988;p32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9" name="Google Shape;9989;p32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0" name="Google Shape;9990;p32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1" name="Google Shape;9991;p32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2" name="Google Shape;9992;p32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3" name="Google Shape;9993;p32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4" name="Google Shape;9994;p32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5" name="Google Shape;9995;p32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6" name="Google Shape;9996;p32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7" name="Google Shape;9997;p32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8" name="Google Shape;9998;p32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9" name="Google Shape;9999;p32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0" name="Google Shape;10000;p32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1" name="Google Shape;10001;p32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2" name="Google Shape;10002;p32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3" name="Google Shape;10003;p32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4" name="Google Shape;10004;p32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5" name="Google Shape;10005;p32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6" name="Google Shape;10006;p32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7" name="Google Shape;10007;p32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8" name="Google Shape;10008;p32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9" name="Google Shape;10009;p32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0" name="Google Shape;10010;p32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1" name="Google Shape;10011;p32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2" name="Google Shape;10012;p32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3" name="Google Shape;10013;p32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4" name="Google Shape;10014;p32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5" name="Google Shape;10015;p32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6" name="Google Shape;10016;p32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7" name="Google Shape;10017;p32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8" name="Google Shape;10018;p32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9" name="Google Shape;10019;p32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0" name="Google Shape;10020;p32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1" name="Google Shape;10021;p32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2" name="Google Shape;10022;p32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3" name="Google Shape;10023;p32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4" name="Google Shape;10024;p32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5" name="Google Shape;10025;p32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6" name="Google Shape;10026;p32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7" name="Google Shape;10027;p32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8" name="Google Shape;10028;p32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9" name="Google Shape;10029;p32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0" name="Google Shape;10030;p32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1" name="Google Shape;10031;p32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2" name="Google Shape;10032;p32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3" name="Google Shape;10033;p32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4" name="Google Shape;10034;p32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5" name="Google Shape;10035;p32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6" name="Google Shape;10036;p32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7" name="Google Shape;10037;p32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8" name="Google Shape;10038;p32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9" name="Google Shape;10039;p32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0" name="Google Shape;10040;p32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1" name="Google Shape;10041;p32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2" name="Google Shape;10042;p32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3" name="Google Shape;10043;p32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4" name="Google Shape;10044;p32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5" name="Google Shape;10045;p32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6" name="Google Shape;10046;p32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7" name="Google Shape;10047;p32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8" name="Google Shape;10048;p32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9" name="Google Shape;10049;p32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0" name="Google Shape;10050;p32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1" name="Google Shape;10051;p32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2" name="Google Shape;10052;p32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3" name="Google Shape;10053;p32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4" name="Google Shape;10054;p32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5" name="Google Shape;10055;p32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6" name="Google Shape;10056;p32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7" name="Google Shape;10057;p32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8" name="Google Shape;10058;p32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9" name="Google Shape;10059;p32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0" name="Google Shape;10060;p32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1" name="Google Shape;10061;p32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2" name="Google Shape;10062;p32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32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4" name="Google Shape;10064;p32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5" name="Google Shape;10065;p32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6" name="Google Shape;10066;p32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7" name="Google Shape;10067;p32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8" name="Google Shape;10068;p32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9" name="Google Shape;10069;p32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32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1" name="Google Shape;10071;p32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2" name="Google Shape;10072;p32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3" name="Google Shape;10073;p32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4" name="Google Shape;10074;p32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5" name="Google Shape;10075;p32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6" name="Google Shape;10076;p32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7" name="Google Shape;10077;p32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8" name="Google Shape;10078;p32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9" name="Google Shape;10079;p32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32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1" name="Google Shape;10081;p32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2" name="Google Shape;10082;p32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3" name="Google Shape;10083;p32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4" name="Google Shape;10084;p32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5" name="Google Shape;10085;p32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6" name="Google Shape;10086;p32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32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8" name="Google Shape;10088;p32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9" name="Google Shape;10089;p32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0" name="Google Shape;10090;p32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1" name="Google Shape;10091;p32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2" name="Google Shape;10092;p32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3" name="Google Shape;10093;p32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4" name="Google Shape;10094;p32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5" name="Google Shape;10095;p32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6" name="Google Shape;10096;p32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32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8" name="Google Shape;10098;p32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9" name="Google Shape;10099;p32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0" name="Google Shape;10100;p32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1" name="Google Shape;10101;p32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2" name="Google Shape;10102;p32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3" name="Google Shape;10103;p32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32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5" name="Google Shape;10105;p32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6" name="Google Shape;10106;p32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7" name="Google Shape;10107;p32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8" name="Google Shape;10108;p32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9" name="Google Shape;10109;p32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32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32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2" name="Google Shape;10112;p32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3" name="Google Shape;10113;p32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4" name="Google Shape;10114;p32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5" name="Google Shape;10115;p32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6" name="Google Shape;10116;p32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7" name="Google Shape;10117;p32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8" name="Google Shape;10118;p32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9" name="Google Shape;10119;p32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0" name="Google Shape;10120;p32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1" name="Google Shape;10121;p32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2" name="Google Shape;10122;p32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3" name="Google Shape;10123;p32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4" name="Google Shape;10124;p32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5" name="Google Shape;10125;p32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6" name="Google Shape;10126;p32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7" name="Google Shape;10127;p32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8" name="Google Shape;10128;p32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9" name="Google Shape;10129;p32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0" name="Google Shape;10130;p32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1" name="Google Shape;10131;p32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2" name="Google Shape;10132;p32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3" name="Google Shape;10133;p32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4" name="Google Shape;10134;p32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5" name="Google Shape;10135;p32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6" name="Google Shape;10136;p32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7" name="Google Shape;10137;p32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8" name="Google Shape;10138;p32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9" name="Google Shape;10139;p32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0" name="Google Shape;10140;p32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1" name="Google Shape;10141;p32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2" name="Google Shape;10142;p32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3" name="Google Shape;10143;p32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4" name="Google Shape;10144;p32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5" name="Google Shape;10145;p32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6" name="Google Shape;10146;p32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7" name="Google Shape;10147;p32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8" name="Google Shape;10148;p32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9" name="Google Shape;10149;p32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0" name="Google Shape;10150;p32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1" name="Google Shape;10151;p32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2" name="Google Shape;10152;p32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3" name="Google Shape;10153;p32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4" name="Google Shape;10154;p32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5" name="Google Shape;10155;p32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6" name="Google Shape;10156;p32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7" name="Google Shape;10157;p32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8" name="Google Shape;10158;p32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9" name="Google Shape;10159;p32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0" name="Google Shape;10160;p32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1" name="Google Shape;10161;p32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2" name="Google Shape;10162;p32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3" name="Google Shape;10163;p32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4" name="Google Shape;10164;p32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5" name="Google Shape;10165;p32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6" name="Google Shape;10166;p32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7" name="Google Shape;10167;p32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8" name="Google Shape;10168;p32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9" name="Google Shape;10169;p32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0" name="Google Shape;10170;p32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1" name="Google Shape;10171;p32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2" name="Google Shape;10172;p32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3" name="Google Shape;10173;p32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4" name="Google Shape;10174;p32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5" name="Google Shape;10175;p32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6" name="Google Shape;10176;p32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7" name="Google Shape;10177;p32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8" name="Google Shape;10178;p32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9" name="Google Shape;10179;p32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0" name="Google Shape;10180;p32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1" name="Google Shape;10181;p32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2" name="Google Shape;10182;p32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3" name="Google Shape;10183;p32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4" name="Google Shape;10184;p32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5" name="Google Shape;10185;p32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6" name="Google Shape;10186;p32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7" name="Google Shape;10187;p32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8" name="Google Shape;10188;p32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9" name="Google Shape;10189;p32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0" name="Google Shape;10190;p32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1" name="Google Shape;10191;p32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2" name="Google Shape;10192;p32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3" name="Google Shape;10193;p32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4" name="Google Shape;10194;p32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5" name="Google Shape;10195;p32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6" name="Google Shape;10196;p32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7" name="Google Shape;10197;p32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8" name="Google Shape;10198;p32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9" name="Google Shape;10199;p32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0" name="Google Shape;10200;p32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1" name="Google Shape;10201;p32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2" name="Google Shape;10202;p32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3" name="Google Shape;10203;p32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4" name="Google Shape;10204;p32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5" name="Google Shape;10205;p32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6" name="Google Shape;10206;p32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7" name="Google Shape;10207;p32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8" name="Google Shape;10208;p32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9" name="Google Shape;10209;p32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0" name="Google Shape;10210;p32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1" name="Google Shape;10211;p32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2" name="Google Shape;10212;p32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3" name="Google Shape;10213;p32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4" name="Google Shape;10214;p32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5" name="Google Shape;10215;p32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32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32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18" name="Google Shape;10218;p32"/>
          <p:cNvSpPr/>
          <p:nvPr/>
        </p:nvSpPr>
        <p:spPr>
          <a:xfrm flipH="1" rot="10800000">
            <a:off x="716900" y="-49000"/>
            <a:ext cx="8443800" cy="5309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9" name="Google Shape;10219;p32"/>
          <p:cNvSpPr txBox="1"/>
          <p:nvPr>
            <p:ph type="title"/>
          </p:nvPr>
        </p:nvSpPr>
        <p:spPr>
          <a:xfrm>
            <a:off x="713225" y="676656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  <p:sp>
        <p:nvSpPr>
          <p:cNvPr id="10220" name="Google Shape;10220;p32"/>
          <p:cNvSpPr txBox="1"/>
          <p:nvPr>
            <p:ph idx="1" type="subTitle"/>
          </p:nvPr>
        </p:nvSpPr>
        <p:spPr>
          <a:xfrm>
            <a:off x="1508760" y="3511296"/>
            <a:ext cx="1518000" cy="40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Playfair Display"/>
              <a:buNone/>
              <a:defRPr b="1" sz="1800">
                <a:solidFill>
                  <a:schemeClr val="accent3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221" name="Google Shape;10221;p32"/>
          <p:cNvSpPr txBox="1"/>
          <p:nvPr>
            <p:ph idx="2" type="subTitle"/>
          </p:nvPr>
        </p:nvSpPr>
        <p:spPr>
          <a:xfrm>
            <a:off x="1508760" y="3840480"/>
            <a:ext cx="1518000" cy="62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222" name="Google Shape;10222;p32"/>
          <p:cNvSpPr txBox="1"/>
          <p:nvPr>
            <p:ph idx="3" type="subTitle"/>
          </p:nvPr>
        </p:nvSpPr>
        <p:spPr>
          <a:xfrm>
            <a:off x="3813010" y="3511296"/>
            <a:ext cx="1518000" cy="40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layfair Display"/>
              <a:buNone/>
              <a:defRPr b="1" sz="1800">
                <a:solidFill>
                  <a:schemeClr val="accent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23" name="Google Shape;10223;p32"/>
          <p:cNvSpPr txBox="1"/>
          <p:nvPr>
            <p:ph idx="4" type="subTitle"/>
          </p:nvPr>
        </p:nvSpPr>
        <p:spPr>
          <a:xfrm>
            <a:off x="3813010" y="3840480"/>
            <a:ext cx="1518000" cy="62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224" name="Google Shape;10224;p32"/>
          <p:cNvSpPr txBox="1"/>
          <p:nvPr>
            <p:ph idx="5" type="subTitle"/>
          </p:nvPr>
        </p:nvSpPr>
        <p:spPr>
          <a:xfrm>
            <a:off x="6117260" y="3511296"/>
            <a:ext cx="1518000" cy="40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Font typeface="Playfair Display"/>
              <a:buNone/>
              <a:defRPr b="1" sz="1800">
                <a:solidFill>
                  <a:schemeClr val="accent5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225" name="Google Shape;10225;p32"/>
          <p:cNvSpPr txBox="1"/>
          <p:nvPr>
            <p:ph idx="6" type="subTitle"/>
          </p:nvPr>
        </p:nvSpPr>
        <p:spPr>
          <a:xfrm>
            <a:off x="6117260" y="3840480"/>
            <a:ext cx="1518000" cy="62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one">
  <p:cSld name="CUSTOM_18">
    <p:spTree>
      <p:nvGrpSpPr>
        <p:cNvPr id="10226" name="Shape 10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27" name="Google Shape;10227;p33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10228" name="Google Shape;10228;p33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33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33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1" name="Google Shape;10231;p33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2" name="Google Shape;10232;p33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3" name="Google Shape;10233;p33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4" name="Google Shape;10234;p33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5" name="Google Shape;10235;p33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6" name="Google Shape;10236;p33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7" name="Google Shape;10237;p33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8" name="Google Shape;10238;p33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9" name="Google Shape;10239;p33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0" name="Google Shape;10240;p33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1" name="Google Shape;10241;p33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2" name="Google Shape;10242;p33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3" name="Google Shape;10243;p33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4" name="Google Shape;10244;p33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5" name="Google Shape;10245;p33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6" name="Google Shape;10246;p33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7" name="Google Shape;10247;p33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8" name="Google Shape;10248;p33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9" name="Google Shape;10249;p33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0" name="Google Shape;10250;p33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1" name="Google Shape;10251;p33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2" name="Google Shape;10252;p33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33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33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33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6" name="Google Shape;10256;p33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7" name="Google Shape;10257;p33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8" name="Google Shape;10258;p33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9" name="Google Shape;10259;p33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0" name="Google Shape;10260;p33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1" name="Google Shape;10261;p33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2" name="Google Shape;10262;p33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3" name="Google Shape;10263;p33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4" name="Google Shape;10264;p33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5" name="Google Shape;10265;p33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6" name="Google Shape;10266;p33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7" name="Google Shape;10267;p33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8" name="Google Shape;10268;p33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9" name="Google Shape;10269;p33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0" name="Google Shape;10270;p33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1" name="Google Shape;10271;p33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2" name="Google Shape;10272;p33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3" name="Google Shape;10273;p33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4" name="Google Shape;10274;p33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5" name="Google Shape;10275;p33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6" name="Google Shape;10276;p33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7" name="Google Shape;10277;p33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8" name="Google Shape;10278;p33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9" name="Google Shape;10279;p33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0" name="Google Shape;10280;p33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33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33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33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4" name="Google Shape;10284;p33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5" name="Google Shape;10285;p33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6" name="Google Shape;10286;p33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7" name="Google Shape;10287;p33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8" name="Google Shape;10288;p33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9" name="Google Shape;10289;p33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0" name="Google Shape;10290;p33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1" name="Google Shape;10291;p33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2" name="Google Shape;10292;p33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3" name="Google Shape;10293;p33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4" name="Google Shape;10294;p33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5" name="Google Shape;10295;p33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33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33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33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9" name="Google Shape;10299;p33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0" name="Google Shape;10300;p33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1" name="Google Shape;10301;p33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2" name="Google Shape;10302;p33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3" name="Google Shape;10303;p33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4" name="Google Shape;10304;p33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5" name="Google Shape;10305;p33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6" name="Google Shape;10306;p33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7" name="Google Shape;10307;p33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8" name="Google Shape;10308;p33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9" name="Google Shape;10309;p33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0" name="Google Shape;10310;p33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1" name="Google Shape;10311;p33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2" name="Google Shape;10312;p33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3" name="Google Shape;10313;p33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4" name="Google Shape;10314;p33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5" name="Google Shape;10315;p33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33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33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8" name="Google Shape;10318;p33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9" name="Google Shape;10319;p33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0" name="Google Shape;10320;p33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1" name="Google Shape;10321;p33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2" name="Google Shape;10322;p33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3" name="Google Shape;10323;p33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4" name="Google Shape;10324;p33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5" name="Google Shape;10325;p33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6" name="Google Shape;10326;p33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7" name="Google Shape;10327;p33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8" name="Google Shape;10328;p33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9" name="Google Shape;10329;p33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0" name="Google Shape;10330;p33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1" name="Google Shape;10331;p33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2" name="Google Shape;10332;p33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3" name="Google Shape;10333;p33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4" name="Google Shape;10334;p33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5" name="Google Shape;10335;p33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6" name="Google Shape;10336;p33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7" name="Google Shape;10337;p33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8" name="Google Shape;10338;p33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9" name="Google Shape;10339;p33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0" name="Google Shape;10340;p33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33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33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33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4" name="Google Shape;10344;p33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5" name="Google Shape;10345;p33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33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33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33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9" name="Google Shape;10349;p33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0" name="Google Shape;10350;p33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1" name="Google Shape;10351;p33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2" name="Google Shape;10352;p33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3" name="Google Shape;10353;p33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4" name="Google Shape;10354;p33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5" name="Google Shape;10355;p33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6" name="Google Shape;10356;p33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7" name="Google Shape;10357;p33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p33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33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0" name="Google Shape;10360;p33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1" name="Google Shape;10361;p33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2" name="Google Shape;10362;p33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33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33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33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6" name="Google Shape;10366;p33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7" name="Google Shape;10367;p33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8" name="Google Shape;10368;p33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9" name="Google Shape;10369;p33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0" name="Google Shape;10370;p33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1" name="Google Shape;10371;p33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33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33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33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5" name="Google Shape;10375;p33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6" name="Google Shape;10376;p33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7" name="Google Shape;10377;p33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8" name="Google Shape;10378;p33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9" name="Google Shape;10379;p33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33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33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33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3" name="Google Shape;10383;p33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4" name="Google Shape;10384;p33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5" name="Google Shape;10385;p33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6" name="Google Shape;10386;p33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7" name="Google Shape;10387;p33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8" name="Google Shape;10388;p33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9" name="Google Shape;10389;p33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33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33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33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3" name="Google Shape;10393;p33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4" name="Google Shape;10394;p33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5" name="Google Shape;10395;p33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6" name="Google Shape;10396;p33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7" name="Google Shape;10397;p33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8" name="Google Shape;10398;p33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9" name="Google Shape;10399;p33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0" name="Google Shape;10400;p33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1" name="Google Shape;10401;p33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2" name="Google Shape;10402;p33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3" name="Google Shape;10403;p33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4" name="Google Shape;10404;p33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5" name="Google Shape;10405;p33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6" name="Google Shape;10406;p33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7" name="Google Shape;10407;p33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8" name="Google Shape;10408;p33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33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33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33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2" name="Google Shape;10412;p33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3" name="Google Shape;10413;p33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4" name="Google Shape;10414;p33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33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33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33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33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9" name="Google Shape;10419;p33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0" name="Google Shape;10420;p33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1" name="Google Shape;10421;p33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2" name="Google Shape;10422;p33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3" name="Google Shape;10423;p33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33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33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6" name="Google Shape;10426;p33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7" name="Google Shape;10427;p33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33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33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33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1" name="Google Shape;10431;p33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2" name="Google Shape;10432;p33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3" name="Google Shape;10433;p33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4" name="Google Shape;10434;p33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33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33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33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8" name="Google Shape;10438;p33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9" name="Google Shape;10439;p33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33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33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33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3" name="Google Shape;10443;p33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4" name="Google Shape;10444;p33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5" name="Google Shape;10445;p33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33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33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33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33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0" name="Google Shape;10450;p33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1" name="Google Shape;10451;p33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2" name="Google Shape;10452;p33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3" name="Google Shape;10453;p33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4" name="Google Shape;10454;p33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5" name="Google Shape;10455;p33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6" name="Google Shape;10456;p33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7" name="Google Shape;10457;p33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8" name="Google Shape;10458;p33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9" name="Google Shape;10459;p33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0" name="Google Shape;10460;p33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1" name="Google Shape;10461;p33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33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33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4" name="Google Shape;10464;p33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5" name="Google Shape;10465;p33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6" name="Google Shape;10466;p33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33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33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33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0" name="Google Shape;10470;p33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1" name="Google Shape;10471;p33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2" name="Google Shape;10472;p33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3" name="Google Shape;10473;p33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4" name="Google Shape;10474;p33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5" name="Google Shape;10475;p33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6" name="Google Shape;10476;p33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7" name="Google Shape;10477;p33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8" name="Google Shape;10478;p33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33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33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1" name="Google Shape;10481;p33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2" name="Google Shape;10482;p33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3" name="Google Shape;10483;p33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33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33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33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7" name="Google Shape;10487;p33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8" name="Google Shape;10488;p33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9" name="Google Shape;10489;p33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33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33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33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3" name="Google Shape;10493;p33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4" name="Google Shape;10494;p33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5" name="Google Shape;10495;p33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6" name="Google Shape;10496;p33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7" name="Google Shape;10497;p33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8" name="Google Shape;10498;p33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9" name="Google Shape;10499;p33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0" name="Google Shape;10500;p33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1" name="Google Shape;10501;p33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2" name="Google Shape;10502;p33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3" name="Google Shape;10503;p33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4" name="Google Shape;10504;p33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5" name="Google Shape;10505;p33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6" name="Google Shape;10506;p33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7" name="Google Shape;10507;p33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8" name="Google Shape;10508;p33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9" name="Google Shape;10509;p33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0" name="Google Shape;10510;p33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1" name="Google Shape;10511;p33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33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33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33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5" name="Google Shape;10515;p33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6" name="Google Shape;10516;p33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33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33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9" name="Google Shape;10519;p33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0" name="Google Shape;10520;p33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1" name="Google Shape;10521;p33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33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33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4" name="Google Shape;10524;p33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5" name="Google Shape;10525;p33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6" name="Google Shape;10526;p33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7" name="Google Shape;10527;p33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8" name="Google Shape;10528;p33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9" name="Google Shape;10529;p33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0" name="Google Shape;10530;p33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1" name="Google Shape;10531;p33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2" name="Google Shape;10532;p33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3" name="Google Shape;10533;p33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4" name="Google Shape;10534;p33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5" name="Google Shape;10535;p33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6" name="Google Shape;10536;p33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7" name="Google Shape;10537;p33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8" name="Google Shape;10538;p33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9" name="Google Shape;10539;p33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0" name="Google Shape;10540;p33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1" name="Google Shape;10541;p33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33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33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33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5" name="Google Shape;10545;p33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6" name="Google Shape;10546;p33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7" name="Google Shape;10547;p33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8" name="Google Shape;10548;p33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9" name="Google Shape;10549;p33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0" name="Google Shape;10550;p33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1" name="Google Shape;10551;p33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2" name="Google Shape;10552;p33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3" name="Google Shape;10553;p33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33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33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33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7" name="Google Shape;10557;p33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8" name="Google Shape;10558;p33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9" name="Google Shape;10559;p33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0" name="Google Shape;10560;p33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33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33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33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4" name="Google Shape;10564;p33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5" name="Google Shape;10565;p33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6" name="Google Shape;10566;p33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33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33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33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33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33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2" name="Google Shape;10572;p33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3" name="Google Shape;10573;p33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4" name="Google Shape;10574;p33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5" name="Google Shape;10575;p33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6" name="Google Shape;10576;p33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7" name="Google Shape;10577;p33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33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33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33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1" name="Google Shape;10581;p33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2" name="Google Shape;10582;p33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3" name="Google Shape;10583;p33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33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33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6" name="Google Shape;10586;p33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7" name="Google Shape;10587;p33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8" name="Google Shape;10588;p33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33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33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33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2" name="Google Shape;10592;p33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3" name="Google Shape;10593;p33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4" name="Google Shape;10594;p33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5" name="Google Shape;10595;p33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6" name="Google Shape;10596;p33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7" name="Google Shape;10597;p33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8" name="Google Shape;10598;p33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9" name="Google Shape;10599;p33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0" name="Google Shape;10600;p33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1" name="Google Shape;10601;p33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2" name="Google Shape;10602;p33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3" name="Google Shape;10603;p33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4" name="Google Shape;10604;p33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5" name="Google Shape;10605;p33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6" name="Google Shape;10606;p33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7" name="Google Shape;10607;p33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8" name="Google Shape;10608;p33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9" name="Google Shape;10609;p33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0" name="Google Shape;10610;p33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1" name="Google Shape;10611;p33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2" name="Google Shape;10612;p33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3" name="Google Shape;10613;p33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4" name="Google Shape;10614;p33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5" name="Google Shape;10615;p33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6" name="Google Shape;10616;p33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7" name="Google Shape;10617;p33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8" name="Google Shape;10618;p33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9" name="Google Shape;10619;p33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0" name="Google Shape;10620;p33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1" name="Google Shape;10621;p33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2" name="Google Shape;10622;p33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3" name="Google Shape;10623;p33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4" name="Google Shape;10624;p33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5" name="Google Shape;10625;p33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6" name="Google Shape;10626;p33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7" name="Google Shape;10627;p33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8" name="Google Shape;10628;p33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9" name="Google Shape;10629;p33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0" name="Google Shape;10630;p33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1" name="Google Shape;10631;p33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2" name="Google Shape;10632;p33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3" name="Google Shape;10633;p33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4" name="Google Shape;10634;p33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5" name="Google Shape;10635;p33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6" name="Google Shape;10636;p33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7" name="Google Shape;10637;p33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8" name="Google Shape;10638;p33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9" name="Google Shape;10639;p33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0" name="Google Shape;10640;p33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1" name="Google Shape;10641;p33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2" name="Google Shape;10642;p33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3" name="Google Shape;10643;p33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4" name="Google Shape;10644;p33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5" name="Google Shape;10645;p33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6" name="Google Shape;10646;p33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7" name="Google Shape;10647;p33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8" name="Google Shape;10648;p33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9" name="Google Shape;10649;p33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0" name="Google Shape;10650;p33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1" name="Google Shape;10651;p33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2" name="Google Shape;10652;p33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3" name="Google Shape;10653;p33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4" name="Google Shape;10654;p33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5" name="Google Shape;10655;p33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6" name="Google Shape;10656;p33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7" name="Google Shape;10657;p33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8" name="Google Shape;10658;p33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9" name="Google Shape;10659;p33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0" name="Google Shape;10660;p33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1" name="Google Shape;10661;p33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2" name="Google Shape;10662;p33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3" name="Google Shape;10663;p33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4" name="Google Shape;10664;p33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5" name="Google Shape;10665;p33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6" name="Google Shape;10666;p33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7" name="Google Shape;10667;p33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8" name="Google Shape;10668;p33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9" name="Google Shape;10669;p33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0" name="Google Shape;10670;p33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1" name="Google Shape;10671;p33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2" name="Google Shape;10672;p33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3" name="Google Shape;10673;p33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4" name="Google Shape;10674;p33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5" name="Google Shape;10675;p33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6" name="Google Shape;10676;p33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7" name="Google Shape;10677;p33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8" name="Google Shape;10678;p33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9" name="Google Shape;10679;p33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0" name="Google Shape;10680;p33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1" name="Google Shape;10681;p33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2" name="Google Shape;10682;p33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3" name="Google Shape;10683;p33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4" name="Google Shape;10684;p33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5" name="Google Shape;10685;p33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6" name="Google Shape;10686;p33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7" name="Google Shape;10687;p33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8" name="Google Shape;10688;p33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9" name="Google Shape;10689;p33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0" name="Google Shape;10690;p33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1" name="Google Shape;10691;p33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2" name="Google Shape;10692;p33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3" name="Google Shape;10693;p33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4" name="Google Shape;10694;p33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5" name="Google Shape;10695;p33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6" name="Google Shape;10696;p33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7" name="Google Shape;10697;p33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8" name="Google Shape;10698;p33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9" name="Google Shape;10699;p33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0" name="Google Shape;10700;p33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1" name="Google Shape;10701;p33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2" name="Google Shape;10702;p33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3" name="Google Shape;10703;p33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4" name="Google Shape;10704;p33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5" name="Google Shape;10705;p33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6" name="Google Shape;10706;p33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7" name="Google Shape;10707;p33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8" name="Google Shape;10708;p33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9" name="Google Shape;10709;p33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0" name="Google Shape;10710;p33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1" name="Google Shape;10711;p33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2" name="Google Shape;10712;p33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3" name="Google Shape;10713;p33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4" name="Google Shape;10714;p33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5" name="Google Shape;10715;p33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6" name="Google Shape;10716;p33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7" name="Google Shape;10717;p33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8" name="Google Shape;10718;p33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9" name="Google Shape;10719;p33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0" name="Google Shape;10720;p33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1" name="Google Shape;10721;p33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2" name="Google Shape;10722;p33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3" name="Google Shape;10723;p33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4" name="Google Shape;10724;p33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5" name="Google Shape;10725;p33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6" name="Google Shape;10726;p33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7" name="Google Shape;10727;p33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8" name="Google Shape;10728;p33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9" name="Google Shape;10729;p33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0" name="Google Shape;10730;p33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731" name="Google Shape;10731;p33"/>
          <p:cNvSpPr/>
          <p:nvPr/>
        </p:nvSpPr>
        <p:spPr>
          <a:xfrm>
            <a:off x="1067250" y="822950"/>
            <a:ext cx="7006800" cy="3497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three">
  <p:cSld name="CUSTOM_20">
    <p:spTree>
      <p:nvGrpSpPr>
        <p:cNvPr id="10732" name="Shape 10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33" name="Google Shape;10733;p34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10734" name="Google Shape;10734;p34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5" name="Google Shape;10735;p34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6" name="Google Shape;10736;p34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7" name="Google Shape;10737;p34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8" name="Google Shape;10738;p34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9" name="Google Shape;10739;p34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0" name="Google Shape;10740;p34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1" name="Google Shape;10741;p34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2" name="Google Shape;10742;p34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3" name="Google Shape;10743;p34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4" name="Google Shape;10744;p34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5" name="Google Shape;10745;p34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6" name="Google Shape;10746;p34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7" name="Google Shape;10747;p34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8" name="Google Shape;10748;p34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9" name="Google Shape;10749;p34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0" name="Google Shape;10750;p34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1" name="Google Shape;10751;p34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2" name="Google Shape;10752;p34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3" name="Google Shape;10753;p34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4" name="Google Shape;10754;p34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5" name="Google Shape;10755;p34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6" name="Google Shape;10756;p34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7" name="Google Shape;10757;p34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8" name="Google Shape;10758;p34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9" name="Google Shape;10759;p34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0" name="Google Shape;10760;p34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1" name="Google Shape;10761;p34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2" name="Google Shape;10762;p34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3" name="Google Shape;10763;p34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4" name="Google Shape;10764;p34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5" name="Google Shape;10765;p34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6" name="Google Shape;10766;p34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7" name="Google Shape;10767;p34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8" name="Google Shape;10768;p34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9" name="Google Shape;10769;p34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0" name="Google Shape;10770;p34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1" name="Google Shape;10771;p34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2" name="Google Shape;10772;p34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3" name="Google Shape;10773;p34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4" name="Google Shape;10774;p34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5" name="Google Shape;10775;p34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6" name="Google Shape;10776;p34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7" name="Google Shape;10777;p34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8" name="Google Shape;10778;p34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9" name="Google Shape;10779;p34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0" name="Google Shape;10780;p34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1" name="Google Shape;10781;p34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2" name="Google Shape;10782;p34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3" name="Google Shape;10783;p34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4" name="Google Shape;10784;p34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5" name="Google Shape;10785;p34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6" name="Google Shape;10786;p34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7" name="Google Shape;10787;p34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8" name="Google Shape;10788;p34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9" name="Google Shape;10789;p34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0" name="Google Shape;10790;p34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1" name="Google Shape;10791;p34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2" name="Google Shape;10792;p34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3" name="Google Shape;10793;p34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4" name="Google Shape;10794;p34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5" name="Google Shape;10795;p34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6" name="Google Shape;10796;p34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7" name="Google Shape;10797;p34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8" name="Google Shape;10798;p34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9" name="Google Shape;10799;p34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0" name="Google Shape;10800;p34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1" name="Google Shape;10801;p34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2" name="Google Shape;10802;p34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3" name="Google Shape;10803;p34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4" name="Google Shape;10804;p34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5" name="Google Shape;10805;p34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6" name="Google Shape;10806;p34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7" name="Google Shape;10807;p34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8" name="Google Shape;10808;p34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9" name="Google Shape;10809;p34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0" name="Google Shape;10810;p34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1" name="Google Shape;10811;p34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2" name="Google Shape;10812;p34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3" name="Google Shape;10813;p34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4" name="Google Shape;10814;p34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5" name="Google Shape;10815;p34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6" name="Google Shape;10816;p34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7" name="Google Shape;10817;p34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8" name="Google Shape;10818;p34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9" name="Google Shape;10819;p34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0" name="Google Shape;10820;p34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1" name="Google Shape;10821;p34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2" name="Google Shape;10822;p34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3" name="Google Shape;10823;p34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4" name="Google Shape;10824;p34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5" name="Google Shape;10825;p34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6" name="Google Shape;10826;p34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7" name="Google Shape;10827;p34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8" name="Google Shape;10828;p34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9" name="Google Shape;10829;p34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0" name="Google Shape;10830;p34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1" name="Google Shape;10831;p34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2" name="Google Shape;10832;p34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3" name="Google Shape;10833;p34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4" name="Google Shape;10834;p34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5" name="Google Shape;10835;p34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6" name="Google Shape;10836;p34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7" name="Google Shape;10837;p34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8" name="Google Shape;10838;p34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9" name="Google Shape;10839;p34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0" name="Google Shape;10840;p34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1" name="Google Shape;10841;p34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2" name="Google Shape;10842;p34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3" name="Google Shape;10843;p34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4" name="Google Shape;10844;p34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5" name="Google Shape;10845;p34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6" name="Google Shape;10846;p34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7" name="Google Shape;10847;p34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8" name="Google Shape;10848;p34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9" name="Google Shape;10849;p34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0" name="Google Shape;10850;p34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1" name="Google Shape;10851;p34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2" name="Google Shape;10852;p34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3" name="Google Shape;10853;p34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4" name="Google Shape;10854;p34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5" name="Google Shape;10855;p34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6" name="Google Shape;10856;p34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7" name="Google Shape;10857;p34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8" name="Google Shape;10858;p34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9" name="Google Shape;10859;p34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0" name="Google Shape;10860;p34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1" name="Google Shape;10861;p34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2" name="Google Shape;10862;p34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3" name="Google Shape;10863;p34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4" name="Google Shape;10864;p34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5" name="Google Shape;10865;p34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6" name="Google Shape;10866;p34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7" name="Google Shape;10867;p34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8" name="Google Shape;10868;p34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9" name="Google Shape;10869;p34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0" name="Google Shape;10870;p34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1" name="Google Shape;10871;p34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2" name="Google Shape;10872;p34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3" name="Google Shape;10873;p34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4" name="Google Shape;10874;p34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5" name="Google Shape;10875;p34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6" name="Google Shape;10876;p34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7" name="Google Shape;10877;p34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8" name="Google Shape;10878;p34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9" name="Google Shape;10879;p34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0" name="Google Shape;10880;p34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1" name="Google Shape;10881;p34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2" name="Google Shape;10882;p34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3" name="Google Shape;10883;p34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4" name="Google Shape;10884;p34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5" name="Google Shape;10885;p34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6" name="Google Shape;10886;p34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7" name="Google Shape;10887;p34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8" name="Google Shape;10888;p34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9" name="Google Shape;10889;p34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0" name="Google Shape;10890;p34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1" name="Google Shape;10891;p34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2" name="Google Shape;10892;p34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3" name="Google Shape;10893;p34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4" name="Google Shape;10894;p34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5" name="Google Shape;10895;p34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6" name="Google Shape;10896;p34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7" name="Google Shape;10897;p34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8" name="Google Shape;10898;p34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9" name="Google Shape;10899;p34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0" name="Google Shape;10900;p34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1" name="Google Shape;10901;p34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2" name="Google Shape;10902;p34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3" name="Google Shape;10903;p34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4" name="Google Shape;10904;p34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5" name="Google Shape;10905;p34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6" name="Google Shape;10906;p34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7" name="Google Shape;10907;p34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8" name="Google Shape;10908;p34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9" name="Google Shape;10909;p34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0" name="Google Shape;10910;p34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1" name="Google Shape;10911;p34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2" name="Google Shape;10912;p34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3" name="Google Shape;10913;p34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4" name="Google Shape;10914;p34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5" name="Google Shape;10915;p34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6" name="Google Shape;10916;p34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7" name="Google Shape;10917;p34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8" name="Google Shape;10918;p34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9" name="Google Shape;10919;p34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0" name="Google Shape;10920;p34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1" name="Google Shape;10921;p34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2" name="Google Shape;10922;p34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3" name="Google Shape;10923;p34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4" name="Google Shape;10924;p34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5" name="Google Shape;10925;p34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6" name="Google Shape;10926;p34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7" name="Google Shape;10927;p34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34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9" name="Google Shape;10929;p34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0" name="Google Shape;10930;p34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1" name="Google Shape;10931;p34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2" name="Google Shape;10932;p34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3" name="Google Shape;10933;p34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4" name="Google Shape;10934;p34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5" name="Google Shape;10935;p34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6" name="Google Shape;10936;p34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7" name="Google Shape;10937;p34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8" name="Google Shape;10938;p34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9" name="Google Shape;10939;p34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0" name="Google Shape;10940;p34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1" name="Google Shape;10941;p34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2" name="Google Shape;10942;p34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3" name="Google Shape;10943;p34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4" name="Google Shape;10944;p34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5" name="Google Shape;10945;p34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6" name="Google Shape;10946;p34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7" name="Google Shape;10947;p34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8" name="Google Shape;10948;p34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9" name="Google Shape;10949;p34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0" name="Google Shape;10950;p34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1" name="Google Shape;10951;p34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2" name="Google Shape;10952;p34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3" name="Google Shape;10953;p34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4" name="Google Shape;10954;p34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5" name="Google Shape;10955;p34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6" name="Google Shape;10956;p34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7" name="Google Shape;10957;p34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8" name="Google Shape;10958;p34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9" name="Google Shape;10959;p34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0" name="Google Shape;10960;p34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1" name="Google Shape;10961;p34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2" name="Google Shape;10962;p34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3" name="Google Shape;10963;p34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4" name="Google Shape;10964;p34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5" name="Google Shape;10965;p34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6" name="Google Shape;10966;p34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34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34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34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34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34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34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34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34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34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34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34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34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34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34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1" name="Google Shape;10981;p34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2" name="Google Shape;10982;p34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3" name="Google Shape;10983;p34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4" name="Google Shape;10984;p34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5" name="Google Shape;10985;p34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6" name="Google Shape;10986;p34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7" name="Google Shape;10987;p34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8" name="Google Shape;10988;p34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9" name="Google Shape;10989;p34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0" name="Google Shape;10990;p34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1" name="Google Shape;10991;p34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2" name="Google Shape;10992;p34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3" name="Google Shape;10993;p34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4" name="Google Shape;10994;p34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5" name="Google Shape;10995;p34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6" name="Google Shape;10996;p34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7" name="Google Shape;10997;p34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8" name="Google Shape;10998;p34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9" name="Google Shape;10999;p34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0" name="Google Shape;11000;p34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1" name="Google Shape;11001;p34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2" name="Google Shape;11002;p34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3" name="Google Shape;11003;p34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4" name="Google Shape;11004;p34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5" name="Google Shape;11005;p34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6" name="Google Shape;11006;p34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7" name="Google Shape;11007;p34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8" name="Google Shape;11008;p34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9" name="Google Shape;11009;p34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0" name="Google Shape;11010;p34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1" name="Google Shape;11011;p34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2" name="Google Shape;11012;p34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3" name="Google Shape;11013;p34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4" name="Google Shape;11014;p34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5" name="Google Shape;11015;p34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6" name="Google Shape;11016;p34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7" name="Google Shape;11017;p34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8" name="Google Shape;11018;p34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9" name="Google Shape;11019;p34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0" name="Google Shape;11020;p34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1" name="Google Shape;11021;p34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2" name="Google Shape;11022;p34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3" name="Google Shape;11023;p34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4" name="Google Shape;11024;p34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5" name="Google Shape;11025;p34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6" name="Google Shape;11026;p34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7" name="Google Shape;11027;p34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8" name="Google Shape;11028;p34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9" name="Google Shape;11029;p34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0" name="Google Shape;11030;p34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1" name="Google Shape;11031;p34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2" name="Google Shape;11032;p34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3" name="Google Shape;11033;p34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4" name="Google Shape;11034;p34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5" name="Google Shape;11035;p34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6" name="Google Shape;11036;p34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7" name="Google Shape;11037;p34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8" name="Google Shape;11038;p34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9" name="Google Shape;11039;p34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0" name="Google Shape;11040;p34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1" name="Google Shape;11041;p34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2" name="Google Shape;11042;p34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3" name="Google Shape;11043;p34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4" name="Google Shape;11044;p34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5" name="Google Shape;11045;p34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6" name="Google Shape;11046;p34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7" name="Google Shape;11047;p34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8" name="Google Shape;11048;p34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9" name="Google Shape;11049;p34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0" name="Google Shape;11050;p34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1" name="Google Shape;11051;p34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2" name="Google Shape;11052;p34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3" name="Google Shape;11053;p34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4" name="Google Shape;11054;p34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5" name="Google Shape;11055;p34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6" name="Google Shape;11056;p34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7" name="Google Shape;11057;p34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8" name="Google Shape;11058;p34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9" name="Google Shape;11059;p34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0" name="Google Shape;11060;p34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1" name="Google Shape;11061;p34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2" name="Google Shape;11062;p34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3" name="Google Shape;11063;p34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4" name="Google Shape;11064;p34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5" name="Google Shape;11065;p34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6" name="Google Shape;11066;p34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7" name="Google Shape;11067;p34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8" name="Google Shape;11068;p34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9" name="Google Shape;11069;p34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0" name="Google Shape;11070;p34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1" name="Google Shape;11071;p34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2" name="Google Shape;11072;p34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3" name="Google Shape;11073;p34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4" name="Google Shape;11074;p34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5" name="Google Shape;11075;p34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6" name="Google Shape;11076;p34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7" name="Google Shape;11077;p34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8" name="Google Shape;11078;p34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9" name="Google Shape;11079;p34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0" name="Google Shape;11080;p34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1" name="Google Shape;11081;p34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2" name="Google Shape;11082;p34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3" name="Google Shape;11083;p34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4" name="Google Shape;11084;p34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5" name="Google Shape;11085;p34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6" name="Google Shape;11086;p34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7" name="Google Shape;11087;p34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8" name="Google Shape;11088;p34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9" name="Google Shape;11089;p34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0" name="Google Shape;11090;p34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1" name="Google Shape;11091;p34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2" name="Google Shape;11092;p34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3" name="Google Shape;11093;p34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4" name="Google Shape;11094;p34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5" name="Google Shape;11095;p34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6" name="Google Shape;11096;p34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7" name="Google Shape;11097;p34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8" name="Google Shape;11098;p34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9" name="Google Shape;11099;p34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0" name="Google Shape;11100;p34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1" name="Google Shape;11101;p34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2" name="Google Shape;11102;p34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3" name="Google Shape;11103;p34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4" name="Google Shape;11104;p34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5" name="Google Shape;11105;p34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6" name="Google Shape;11106;p34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7" name="Google Shape;11107;p34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8" name="Google Shape;11108;p34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9" name="Google Shape;11109;p34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0" name="Google Shape;11110;p34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1" name="Google Shape;11111;p34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2" name="Google Shape;11112;p34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3" name="Google Shape;11113;p34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4" name="Google Shape;11114;p34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5" name="Google Shape;11115;p34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6" name="Google Shape;11116;p34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7" name="Google Shape;11117;p34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8" name="Google Shape;11118;p34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9" name="Google Shape;11119;p34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0" name="Google Shape;11120;p34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1" name="Google Shape;11121;p34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2" name="Google Shape;11122;p34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3" name="Google Shape;11123;p34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4" name="Google Shape;11124;p34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5" name="Google Shape;11125;p34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6" name="Google Shape;11126;p34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7" name="Google Shape;11127;p34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8" name="Google Shape;11128;p34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9" name="Google Shape;11129;p34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0" name="Google Shape;11130;p34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1" name="Google Shape;11131;p34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2" name="Google Shape;11132;p34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3" name="Google Shape;11133;p34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4" name="Google Shape;11134;p34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5" name="Google Shape;11135;p34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6" name="Google Shape;11136;p34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7" name="Google Shape;11137;p34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8" name="Google Shape;11138;p34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9" name="Google Shape;11139;p34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0" name="Google Shape;11140;p34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1" name="Google Shape;11141;p34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2" name="Google Shape;11142;p34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3" name="Google Shape;11143;p34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4" name="Google Shape;11144;p34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5" name="Google Shape;11145;p34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6" name="Google Shape;11146;p34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7" name="Google Shape;11147;p34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8" name="Google Shape;11148;p34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9" name="Google Shape;11149;p34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0" name="Google Shape;11150;p34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1" name="Google Shape;11151;p34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2" name="Google Shape;11152;p34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3" name="Google Shape;11153;p34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4" name="Google Shape;11154;p34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5" name="Google Shape;11155;p34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6" name="Google Shape;11156;p34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7" name="Google Shape;11157;p34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8" name="Google Shape;11158;p34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9" name="Google Shape;11159;p34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0" name="Google Shape;11160;p34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1" name="Google Shape;11161;p34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2" name="Google Shape;11162;p34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3" name="Google Shape;11163;p34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4" name="Google Shape;11164;p34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5" name="Google Shape;11165;p34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6" name="Google Shape;11166;p34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7" name="Google Shape;11167;p34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8" name="Google Shape;11168;p34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9" name="Google Shape;11169;p34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0" name="Google Shape;11170;p34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1" name="Google Shape;11171;p34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2" name="Google Shape;11172;p34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3" name="Google Shape;11173;p34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4" name="Google Shape;11174;p34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5" name="Google Shape;11175;p34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6" name="Google Shape;11176;p34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7" name="Google Shape;11177;p34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8" name="Google Shape;11178;p34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9" name="Google Shape;11179;p34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0" name="Google Shape;11180;p34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1" name="Google Shape;11181;p34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2" name="Google Shape;11182;p34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3" name="Google Shape;11183;p34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4" name="Google Shape;11184;p34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5" name="Google Shape;11185;p34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6" name="Google Shape;11186;p34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7" name="Google Shape;11187;p34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8" name="Google Shape;11188;p34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9" name="Google Shape;11189;p34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0" name="Google Shape;11190;p34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1" name="Google Shape;11191;p34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2" name="Google Shape;11192;p34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3" name="Google Shape;11193;p34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4" name="Google Shape;11194;p34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5" name="Google Shape;11195;p34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6" name="Google Shape;11196;p34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7" name="Google Shape;11197;p34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8" name="Google Shape;11198;p34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9" name="Google Shape;11199;p34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0" name="Google Shape;11200;p34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1" name="Google Shape;11201;p34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2" name="Google Shape;11202;p34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3" name="Google Shape;11203;p34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4" name="Google Shape;11204;p34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5" name="Google Shape;11205;p34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6" name="Google Shape;11206;p34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7" name="Google Shape;11207;p34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8" name="Google Shape;11208;p34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9" name="Google Shape;11209;p34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0" name="Google Shape;11210;p34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1" name="Google Shape;11211;p34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2" name="Google Shape;11212;p34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3" name="Google Shape;11213;p34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4" name="Google Shape;11214;p34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5" name="Google Shape;11215;p34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6" name="Google Shape;11216;p34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7" name="Google Shape;11217;p34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8" name="Google Shape;11218;p34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9" name="Google Shape;11219;p34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0" name="Google Shape;11220;p34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1" name="Google Shape;11221;p34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2" name="Google Shape;11222;p34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3" name="Google Shape;11223;p34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4" name="Google Shape;11224;p34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5" name="Google Shape;11225;p34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6" name="Google Shape;11226;p34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7" name="Google Shape;11227;p34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8" name="Google Shape;11228;p34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9" name="Google Shape;11229;p34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0" name="Google Shape;11230;p34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1" name="Google Shape;11231;p34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2" name="Google Shape;11232;p34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3" name="Google Shape;11233;p34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4" name="Google Shape;11234;p34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5" name="Google Shape;11235;p34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6" name="Google Shape;11236;p34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237" name="Google Shape;11237;p34"/>
          <p:cNvSpPr/>
          <p:nvPr/>
        </p:nvSpPr>
        <p:spPr>
          <a:xfrm>
            <a:off x="0" y="-96400"/>
            <a:ext cx="7188600" cy="5336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024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" name="Google Shape;1025;p14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1026" name="Google Shape;1026;p14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4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4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4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4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14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14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4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4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14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14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4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4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14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14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4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4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14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14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14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14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14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14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14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14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14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14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14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14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14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14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14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14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14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14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14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14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14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14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14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14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14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14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14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14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14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14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14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14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14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14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14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14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14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14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14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14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14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14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14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14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14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14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14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14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14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14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14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14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14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14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14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14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14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14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14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14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14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14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14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14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14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14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14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14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14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14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14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14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14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14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14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14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14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14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14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14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14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14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14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14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14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14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14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14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14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14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14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14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14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14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14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14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14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14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14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14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14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14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14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14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14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14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14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14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14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14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14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14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14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14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14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14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14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14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14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14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14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14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14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14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14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14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14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14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14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14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14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14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14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14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14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14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14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14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14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14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14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14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14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14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14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14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14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14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14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14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14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14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14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14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14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14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14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14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14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14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14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14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14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14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14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14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14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14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14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14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14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14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14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14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14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14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14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14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14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14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14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14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14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14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14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14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14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14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14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14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14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14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14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14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14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14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14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14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14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14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14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14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14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14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14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14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14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14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14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14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14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14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14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14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14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14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14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14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14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14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14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14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14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14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14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14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14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14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14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14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14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14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14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14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14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14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14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14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14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14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14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14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14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14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14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14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14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14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14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14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14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14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14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14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14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14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14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14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14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14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14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14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14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14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14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14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14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14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14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14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14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14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14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14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14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14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14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14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14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14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14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14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14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14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14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14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14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14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14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14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14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14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14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14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14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14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14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14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14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14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14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14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14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14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14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14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14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14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14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14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14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14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14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14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14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14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14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14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14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14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14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14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14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14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14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14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14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14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14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14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14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14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14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14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14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14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14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14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14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14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14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14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14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14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14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14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14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14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14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14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14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14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14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14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14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14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14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14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14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14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14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14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14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14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14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14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14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14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14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14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14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14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14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14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14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14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14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14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14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14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14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14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14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14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14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14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29" name="Google Shape;1529;p14"/>
          <p:cNvSpPr/>
          <p:nvPr/>
        </p:nvSpPr>
        <p:spPr>
          <a:xfrm>
            <a:off x="-71325" y="-60349"/>
            <a:ext cx="8502300" cy="5262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p14"/>
          <p:cNvSpPr txBox="1"/>
          <p:nvPr>
            <p:ph type="title"/>
          </p:nvPr>
        </p:nvSpPr>
        <p:spPr>
          <a:xfrm>
            <a:off x="1069850" y="673625"/>
            <a:ext cx="7004400" cy="81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s">
  <p:cSld name="CUSTOM_5">
    <p:spTree>
      <p:nvGrpSpPr>
        <p:cNvPr id="153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2" name="Google Shape;1532;p15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1533" name="Google Shape;1533;p15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15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15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15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15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15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15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15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15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15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15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15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15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15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15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15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15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15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15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15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15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15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15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15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15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15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15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15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15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15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15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15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15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15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15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15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15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15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15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15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15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15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15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15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15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15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15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15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15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15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15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15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15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15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15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15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15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15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15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15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15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15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15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15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15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15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15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15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15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15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15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15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15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15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15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15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15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15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15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15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15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15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15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15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15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15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15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15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15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15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15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15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15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15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15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15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15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15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15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15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15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15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15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15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15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15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15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15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15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15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15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15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15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15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15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15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15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15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15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15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15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15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15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15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15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15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15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15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15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15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15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15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15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15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15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15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15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15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15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15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15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15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15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15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15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15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15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15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15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15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15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15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15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15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15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15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15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15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15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15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15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15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15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15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15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15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15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15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15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15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15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15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15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15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15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15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15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15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15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15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15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15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15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15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15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15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15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15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15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15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15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15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15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15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15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15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15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15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15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15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15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15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15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15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15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15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15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15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15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15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15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15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15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15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15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15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15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15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15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15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15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15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15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15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15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15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15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15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15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15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15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15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15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15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15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15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15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15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15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15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15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15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15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15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15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15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15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15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15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15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15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15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15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15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15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15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15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15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15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15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15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15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15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15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15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15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15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15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15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15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15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15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15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15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15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15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15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15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15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15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15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15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15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15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15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15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15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15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15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15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15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15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15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15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15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15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15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15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15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15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15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15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15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15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15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15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15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15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15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15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15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15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15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15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15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15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15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15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15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15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15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15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15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15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15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15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15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15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15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15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15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15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15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15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15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15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15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15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15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15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15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15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15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15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15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15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15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15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15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15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15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15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15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15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15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15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15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15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15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15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15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15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15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15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15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15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15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15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15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15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15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15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15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15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15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15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15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15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15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15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15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15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15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15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15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15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15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15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15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15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15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15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15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15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15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15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15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15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15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15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15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15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15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15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15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15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15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15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15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15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15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15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15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15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15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15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15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15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15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15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15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15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15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15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15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15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15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15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15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15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15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15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15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15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15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15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15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15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15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15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15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15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15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15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15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15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15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15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15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15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15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15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15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15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15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15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15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15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15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15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15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15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15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15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15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15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15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15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15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15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15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15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15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15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15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15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15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15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15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6" name="Google Shape;2036;p15"/>
          <p:cNvSpPr/>
          <p:nvPr/>
        </p:nvSpPr>
        <p:spPr>
          <a:xfrm>
            <a:off x="2447925" y="-147125"/>
            <a:ext cx="5982600" cy="5476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7" name="Google Shape;2037;p15"/>
          <p:cNvSpPr txBox="1"/>
          <p:nvPr>
            <p:ph idx="1" type="subTitle"/>
          </p:nvPr>
        </p:nvSpPr>
        <p:spPr>
          <a:xfrm>
            <a:off x="3281002" y="1571625"/>
            <a:ext cx="4099200" cy="354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38" name="Google Shape;2038;p15"/>
          <p:cNvSpPr txBox="1"/>
          <p:nvPr>
            <p:ph type="title"/>
          </p:nvPr>
        </p:nvSpPr>
        <p:spPr>
          <a:xfrm>
            <a:off x="2133350" y="2002125"/>
            <a:ext cx="6686700" cy="905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2039" name="Google Shape;2039;p15"/>
          <p:cNvSpPr txBox="1"/>
          <p:nvPr>
            <p:ph idx="2" type="subTitle"/>
          </p:nvPr>
        </p:nvSpPr>
        <p:spPr>
          <a:xfrm>
            <a:off x="3281002" y="2848625"/>
            <a:ext cx="4099200" cy="354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40" name="Google Shape;2040;p15"/>
          <p:cNvSpPr txBox="1"/>
          <p:nvPr>
            <p:ph idx="3" type="title"/>
          </p:nvPr>
        </p:nvSpPr>
        <p:spPr>
          <a:xfrm>
            <a:off x="2133350" y="3279125"/>
            <a:ext cx="6686700" cy="905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2041" name="Google Shape;2041;p15"/>
          <p:cNvSpPr txBox="1"/>
          <p:nvPr>
            <p:ph idx="4" type="subTitle"/>
          </p:nvPr>
        </p:nvSpPr>
        <p:spPr>
          <a:xfrm>
            <a:off x="3281002" y="4125625"/>
            <a:ext cx="4099200" cy="3543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42" name="Google Shape;2042;p15"/>
          <p:cNvSpPr txBox="1"/>
          <p:nvPr>
            <p:ph idx="5" type="title"/>
          </p:nvPr>
        </p:nvSpPr>
        <p:spPr>
          <a:xfrm>
            <a:off x="2133350" y="725125"/>
            <a:ext cx="6686700" cy="905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043" name="Shape 2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4" name="Google Shape;2044;p16"/>
          <p:cNvGrpSpPr/>
          <p:nvPr/>
        </p:nvGrpSpPr>
        <p:grpSpPr>
          <a:xfrm flipH="1">
            <a:off x="-271313" y="-98675"/>
            <a:ext cx="9415325" cy="5336303"/>
            <a:chOff x="0" y="-76200"/>
            <a:chExt cx="9415325" cy="5336303"/>
          </a:xfrm>
        </p:grpSpPr>
        <p:sp>
          <p:nvSpPr>
            <p:cNvPr id="2045" name="Google Shape;2045;p16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16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16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16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16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16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16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16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16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16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16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16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16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16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16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16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16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16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16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16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16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16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16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16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16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16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16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16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16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16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16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16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16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16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16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16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16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16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16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16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16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16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16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16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16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16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16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16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16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16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16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16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16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16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16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16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16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16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16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16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16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16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16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16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16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16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16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16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16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16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16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16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16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16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16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16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16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16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16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16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16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16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16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16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16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16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16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16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16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16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16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16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16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16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16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16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16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16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16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16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16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16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16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16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16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16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16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16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16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16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16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16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16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16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16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16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16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16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16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16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16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16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16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16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16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16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16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16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16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16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16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16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16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16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16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16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16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16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16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16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16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16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16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16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16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16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16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16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16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16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16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16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16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16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16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16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16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16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16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16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16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16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16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16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16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16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16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16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16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16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16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16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16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16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16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16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16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16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16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16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16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16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16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16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16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16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16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16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16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16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16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16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16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16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16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16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16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16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16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16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16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16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16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16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16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16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16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16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16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16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16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16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16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16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16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16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16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16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16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16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16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16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16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16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16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16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16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16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16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16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16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16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16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16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16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16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16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16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16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16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16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16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16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16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16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16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16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16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16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16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16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16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16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16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16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16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16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16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16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16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16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16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16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16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16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16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16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16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16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16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16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16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16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16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16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16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16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16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16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16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16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16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16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16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16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16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16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16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16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16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16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16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16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16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16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16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16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16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16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16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16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16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16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16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16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16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16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16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16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16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16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16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16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16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16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16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16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16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16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16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16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16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16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16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16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16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16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16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16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16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16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16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16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16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16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16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16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16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16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16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16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16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16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16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16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16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16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16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16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16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16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16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16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16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16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16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16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16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16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16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16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16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16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16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16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16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16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16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16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16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16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16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16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16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16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16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16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16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16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16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16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16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16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16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16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16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16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16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16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16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16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16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16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16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16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16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16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16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16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16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16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16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16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16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16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8" name="Google Shape;2548;p16"/>
          <p:cNvSpPr/>
          <p:nvPr/>
        </p:nvSpPr>
        <p:spPr>
          <a:xfrm flipH="1">
            <a:off x="-63350" y="1309375"/>
            <a:ext cx="8137500" cy="2479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16"/>
          <p:cNvSpPr txBox="1"/>
          <p:nvPr>
            <p:ph idx="1" type="subTitle"/>
          </p:nvPr>
        </p:nvSpPr>
        <p:spPr>
          <a:xfrm>
            <a:off x="2386584" y="2913888"/>
            <a:ext cx="3465600" cy="7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550" name="Google Shape;2550;p16"/>
          <p:cNvSpPr txBox="1"/>
          <p:nvPr>
            <p:ph type="title"/>
          </p:nvPr>
        </p:nvSpPr>
        <p:spPr>
          <a:xfrm>
            <a:off x="713232" y="1682496"/>
            <a:ext cx="1764900" cy="139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/>
        </p:txBody>
      </p:sp>
      <p:sp>
        <p:nvSpPr>
          <p:cNvPr id="2551" name="Google Shape;2551;p16"/>
          <p:cNvSpPr txBox="1"/>
          <p:nvPr>
            <p:ph idx="2" type="title"/>
          </p:nvPr>
        </p:nvSpPr>
        <p:spPr>
          <a:xfrm>
            <a:off x="2386572" y="1988798"/>
            <a:ext cx="3465600" cy="7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552" name="Shape 2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3" name="Google Shape;2553;p17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2554" name="Google Shape;2554;p17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17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17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17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17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17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17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17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17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17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17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17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17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17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17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17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17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17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17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17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17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17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17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17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17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17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17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17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17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17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17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17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17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17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17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17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17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17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17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17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17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17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17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17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17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17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17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17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17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17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17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17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17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17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17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17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17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17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17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17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17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17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17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17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17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17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17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17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17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17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17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17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17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17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17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17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17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17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17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17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17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17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17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17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17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17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17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17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17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17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17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17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17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17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17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17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17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17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17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17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17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17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17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17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17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17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17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17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17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17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17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17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17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17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17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17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17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17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17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17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17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17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17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17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17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17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17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17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17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17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17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17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17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17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17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17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17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17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17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17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17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17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17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17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17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17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17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17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17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17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17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17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17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17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17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17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17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17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17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17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17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17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17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17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17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7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17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17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17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17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17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17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17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17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17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17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17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17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17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17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17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17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17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17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17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17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17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17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17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17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17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17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17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17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7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7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7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7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7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7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7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7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7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7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17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17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7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7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7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17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17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17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17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17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17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17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17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17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17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17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17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17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17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17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17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17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17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17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17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17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17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17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17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17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17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17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17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17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17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17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17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17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17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17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17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17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17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17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17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17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17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17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17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17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17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17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17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17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17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17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17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17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17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17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17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17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17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17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17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17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17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17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17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17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17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17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17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17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17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17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17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17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17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17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17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17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17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17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17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17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17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17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17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17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17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17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17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17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17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17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17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17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17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17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17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17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17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17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17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17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17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17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17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17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17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17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17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17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17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17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17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17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17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17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17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17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17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17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17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17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17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17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17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17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17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17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17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17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17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17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17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17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17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17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17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7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7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17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17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17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17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17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17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17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17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17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7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7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7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17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17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17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17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17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17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17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7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7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7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17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17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7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7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7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7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7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7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7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7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7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7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7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7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7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7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7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7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17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7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7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7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17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7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7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7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7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7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7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7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7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7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7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7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7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7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7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7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7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7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7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7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7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7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7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7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7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7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17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17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17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17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7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17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17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17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17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17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7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17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17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17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17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17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17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17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17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17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17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17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57" name="Google Shape;3057;p17"/>
          <p:cNvSpPr/>
          <p:nvPr/>
        </p:nvSpPr>
        <p:spPr>
          <a:xfrm>
            <a:off x="1069850" y="822950"/>
            <a:ext cx="8073900" cy="34836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8" name="Google Shape;3058;p17"/>
          <p:cNvSpPr/>
          <p:nvPr/>
        </p:nvSpPr>
        <p:spPr>
          <a:xfrm>
            <a:off x="2714950" y="-39625"/>
            <a:ext cx="6510000" cy="5222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9" name="Google Shape;3059;p17"/>
          <p:cNvSpPr txBox="1"/>
          <p:nvPr>
            <p:ph idx="1" type="subTitle"/>
          </p:nvPr>
        </p:nvSpPr>
        <p:spPr>
          <a:xfrm>
            <a:off x="5430725" y="1571725"/>
            <a:ext cx="2424900" cy="76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60" name="Google Shape;3060;p17"/>
          <p:cNvSpPr txBox="1"/>
          <p:nvPr>
            <p:ph type="title"/>
          </p:nvPr>
        </p:nvSpPr>
        <p:spPr>
          <a:xfrm>
            <a:off x="1280100" y="1559450"/>
            <a:ext cx="3291900" cy="201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9pPr>
          </a:lstStyle>
          <a:p/>
        </p:txBody>
      </p:sp>
      <p:sp>
        <p:nvSpPr>
          <p:cNvPr id="3061" name="Google Shape;3061;p17"/>
          <p:cNvSpPr txBox="1"/>
          <p:nvPr>
            <p:ph idx="2" type="subTitle"/>
          </p:nvPr>
        </p:nvSpPr>
        <p:spPr>
          <a:xfrm>
            <a:off x="5430725" y="1234450"/>
            <a:ext cx="2424900" cy="47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3062" name="Google Shape;3062;p17"/>
          <p:cNvSpPr txBox="1"/>
          <p:nvPr>
            <p:ph idx="3" type="subTitle"/>
          </p:nvPr>
        </p:nvSpPr>
        <p:spPr>
          <a:xfrm>
            <a:off x="5430725" y="2916925"/>
            <a:ext cx="2424900" cy="479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3063" name="Google Shape;3063;p17"/>
          <p:cNvSpPr txBox="1"/>
          <p:nvPr>
            <p:ph idx="4" type="subTitle"/>
          </p:nvPr>
        </p:nvSpPr>
        <p:spPr>
          <a:xfrm>
            <a:off x="5430725" y="3255212"/>
            <a:ext cx="2424900" cy="76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064" name="Shape 3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5" name="Google Shape;3065;p18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3066" name="Google Shape;3066;p18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18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18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18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18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18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18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18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8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8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8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8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18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18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8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18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18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18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18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18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18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18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18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18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18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18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18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18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18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18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18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18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18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18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18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18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18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18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18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18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18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18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18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8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18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18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18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8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18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18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18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18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18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18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18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8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18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18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18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18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18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18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18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8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18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18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18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18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18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18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18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18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18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18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18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18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18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18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18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18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8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8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8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8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8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8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18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18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18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8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18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18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18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18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8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18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18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18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18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18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18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18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18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18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18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18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18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18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18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18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18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18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18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18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18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18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18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18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18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18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18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18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18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18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18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18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18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18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18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18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18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18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18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18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18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18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18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18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18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18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18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18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18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18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18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18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18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18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18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18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18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18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18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18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18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18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18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18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18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18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18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18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18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18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18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18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18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18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18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18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18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18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18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18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18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18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18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18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18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18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18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18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18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18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18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18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18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18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18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18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18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18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18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18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18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18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18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18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18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18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18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18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18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18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18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18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18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18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18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18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18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18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18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18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18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18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18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18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18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18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18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18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18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18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18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18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18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18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18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18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18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18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18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18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18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18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18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18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18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18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18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18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18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18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18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18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18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8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18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18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8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8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8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8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8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8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8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8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8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8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8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8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8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8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8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8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8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8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8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8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8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8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8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8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8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18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18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8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8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8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8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8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8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8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8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8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8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8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8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8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8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8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8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8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8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8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8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8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8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8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8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8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8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8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8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8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8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8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8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8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18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18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8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8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8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8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8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8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8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8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8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8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18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18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8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8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8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8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8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18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8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8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8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8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8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8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8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18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18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8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8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18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18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8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8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8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8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8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8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8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8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8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8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8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8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8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8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8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8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8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8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18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18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8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18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18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18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18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8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18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18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18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18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18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18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18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8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8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18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18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8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8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8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8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18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18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18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18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18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18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8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8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18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18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18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18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18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18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18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18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8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8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18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18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18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18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8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8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8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8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8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8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8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18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18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18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18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18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18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18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18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18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18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18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18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18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18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18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18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18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18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18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18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18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18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18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18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18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18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8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18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18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18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18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18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18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18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18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18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18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18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18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18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18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18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18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18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18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18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18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18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18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18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18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18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18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18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18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18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18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8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8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8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18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18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18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18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18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18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18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18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8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18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18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18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18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18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18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18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18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18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18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18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18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18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18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18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18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18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18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18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18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18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69" name="Google Shape;3569;p18"/>
          <p:cNvSpPr/>
          <p:nvPr/>
        </p:nvSpPr>
        <p:spPr>
          <a:xfrm>
            <a:off x="1069850" y="1331850"/>
            <a:ext cx="8139300" cy="2479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0" name="Google Shape;3570;p18"/>
          <p:cNvSpPr txBox="1"/>
          <p:nvPr>
            <p:ph idx="1" type="subTitle"/>
          </p:nvPr>
        </p:nvSpPr>
        <p:spPr>
          <a:xfrm>
            <a:off x="4965177" y="2913888"/>
            <a:ext cx="3465600" cy="7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71" name="Google Shape;3571;p18"/>
          <p:cNvSpPr txBox="1"/>
          <p:nvPr>
            <p:ph type="title"/>
          </p:nvPr>
        </p:nvSpPr>
        <p:spPr>
          <a:xfrm>
            <a:off x="3288792" y="1682496"/>
            <a:ext cx="1764900" cy="13989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/>
        </p:txBody>
      </p:sp>
      <p:sp>
        <p:nvSpPr>
          <p:cNvPr id="3572" name="Google Shape;3572;p18"/>
          <p:cNvSpPr txBox="1"/>
          <p:nvPr>
            <p:ph idx="2" type="title"/>
          </p:nvPr>
        </p:nvSpPr>
        <p:spPr>
          <a:xfrm>
            <a:off x="4965177" y="1988798"/>
            <a:ext cx="3465600" cy="71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573" name="Shape 3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4" name="Google Shape;3574;p19"/>
          <p:cNvSpPr txBox="1"/>
          <p:nvPr>
            <p:ph type="title"/>
          </p:nvPr>
        </p:nvSpPr>
        <p:spPr>
          <a:xfrm>
            <a:off x="713225" y="676650"/>
            <a:ext cx="6278100" cy="105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s">
  <p:cSld name="CUSTOM">
    <p:spTree>
      <p:nvGrpSpPr>
        <p:cNvPr id="3575" name="Shape 3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6" name="Google Shape;3576;p20"/>
          <p:cNvGrpSpPr/>
          <p:nvPr/>
        </p:nvGrpSpPr>
        <p:grpSpPr>
          <a:xfrm>
            <a:off x="0" y="-76200"/>
            <a:ext cx="9415325" cy="5336303"/>
            <a:chOff x="0" y="-76200"/>
            <a:chExt cx="9415325" cy="5336303"/>
          </a:xfrm>
        </p:grpSpPr>
        <p:sp>
          <p:nvSpPr>
            <p:cNvPr id="3577" name="Google Shape;3577;p20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20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20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20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20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20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20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20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20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20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20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20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20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20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20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20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20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20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20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20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20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20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20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20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20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20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20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20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20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20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20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20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20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20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20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20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20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20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20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20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20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20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20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20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20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20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20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20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20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20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20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20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20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20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20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20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20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20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20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20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20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20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20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20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20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20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20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20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20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20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20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20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20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20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20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20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20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20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20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20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20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20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20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20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20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20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20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20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20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20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20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20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20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20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20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20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20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20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20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20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20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20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20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20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20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20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20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20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20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20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20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20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20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20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20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20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20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20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20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20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20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20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20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20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20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20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20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20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20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20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20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20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20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20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20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20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20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20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20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20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20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20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20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20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20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20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20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20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20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20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20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20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20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20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20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20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20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20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20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20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20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20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20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20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20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20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20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20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20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20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20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20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20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20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20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20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20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20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20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20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20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20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20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20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20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20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20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20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20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20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20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20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20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20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20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20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20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20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20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20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20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20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20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20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20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20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20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20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20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20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20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20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20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20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20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20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20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20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20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20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20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20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20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20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20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20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20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20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20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20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20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20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20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20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20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20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20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20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20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20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20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20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20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20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20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20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20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20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20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20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20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20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20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20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20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20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20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20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20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20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20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20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20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20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20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20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20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20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20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20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20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20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20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20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20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20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20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20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20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20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20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20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20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20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20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20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20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20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20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20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20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20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20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20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20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20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20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20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20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20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20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20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20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20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20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20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20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20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20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20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20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20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20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20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20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20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20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20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20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20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20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20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20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20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20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20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20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20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20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20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20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20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20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20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20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20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20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20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20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20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20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20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20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20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20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20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20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20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20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20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20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20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20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20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20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20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20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20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20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20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20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20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20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20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20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20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20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20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20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20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20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20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20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20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20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20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20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20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20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20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20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20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20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20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20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20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20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20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20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20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20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20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20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20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20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20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20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20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20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20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20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20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20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20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20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20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20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20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20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20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20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20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20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20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20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20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20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20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20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20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20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20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20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20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20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20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20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20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20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20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20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20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20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20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20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20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20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20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20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20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20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20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20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20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20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20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20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20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20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20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20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20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20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20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20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20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20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20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20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20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20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20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20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20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20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20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20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20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20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20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20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20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20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20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20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20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20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20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20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20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20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20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20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20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20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20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20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20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20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20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20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20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20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20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20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20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20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20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20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20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20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20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20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80" name="Google Shape;4080;p20"/>
          <p:cNvSpPr/>
          <p:nvPr/>
        </p:nvSpPr>
        <p:spPr>
          <a:xfrm>
            <a:off x="713225" y="822950"/>
            <a:ext cx="7360800" cy="3492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1" name="Google Shape;4081;p20"/>
          <p:cNvSpPr/>
          <p:nvPr/>
        </p:nvSpPr>
        <p:spPr>
          <a:xfrm>
            <a:off x="-71325" y="-76200"/>
            <a:ext cx="6500400" cy="529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2" name="Google Shape;4082;p20"/>
          <p:cNvSpPr txBox="1"/>
          <p:nvPr>
            <p:ph type="title"/>
          </p:nvPr>
        </p:nvSpPr>
        <p:spPr>
          <a:xfrm>
            <a:off x="5029200" y="1600200"/>
            <a:ext cx="2569500" cy="194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9pPr>
          </a:lstStyle>
          <a:p/>
        </p:txBody>
      </p:sp>
      <p:sp>
        <p:nvSpPr>
          <p:cNvPr id="4083" name="Google Shape;4083;p20"/>
          <p:cNvSpPr txBox="1"/>
          <p:nvPr>
            <p:ph idx="1" type="subTitle"/>
          </p:nvPr>
        </p:nvSpPr>
        <p:spPr>
          <a:xfrm>
            <a:off x="1721200" y="978400"/>
            <a:ext cx="2850900" cy="60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4084" name="Google Shape;4084;p20"/>
          <p:cNvSpPr txBox="1"/>
          <p:nvPr>
            <p:ph idx="2" type="subTitle"/>
          </p:nvPr>
        </p:nvSpPr>
        <p:spPr>
          <a:xfrm>
            <a:off x="1721200" y="1317395"/>
            <a:ext cx="2850900" cy="9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085" name="Google Shape;4085;p20"/>
          <p:cNvSpPr txBox="1"/>
          <p:nvPr>
            <p:ph idx="3" type="subTitle"/>
          </p:nvPr>
        </p:nvSpPr>
        <p:spPr>
          <a:xfrm>
            <a:off x="1721200" y="2221986"/>
            <a:ext cx="2850900" cy="60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4086" name="Google Shape;4086;p20"/>
          <p:cNvSpPr txBox="1"/>
          <p:nvPr>
            <p:ph idx="4" type="subTitle"/>
          </p:nvPr>
        </p:nvSpPr>
        <p:spPr>
          <a:xfrm>
            <a:off x="1721200" y="2561700"/>
            <a:ext cx="2850900" cy="9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087" name="Google Shape;4087;p20"/>
          <p:cNvSpPr txBox="1"/>
          <p:nvPr>
            <p:ph idx="5" type="subTitle"/>
          </p:nvPr>
        </p:nvSpPr>
        <p:spPr>
          <a:xfrm>
            <a:off x="1721200" y="3474715"/>
            <a:ext cx="2850900" cy="60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4088" name="Google Shape;4088;p20"/>
          <p:cNvSpPr txBox="1"/>
          <p:nvPr>
            <p:ph idx="6" type="subTitle"/>
          </p:nvPr>
        </p:nvSpPr>
        <p:spPr>
          <a:xfrm>
            <a:off x="1721200" y="3811349"/>
            <a:ext cx="2850900" cy="9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11.xml"/><Relationship Id="rId22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1.xml"/><Relationship Id="rId13" Type="http://schemas.openxmlformats.org/officeDocument/2006/relationships/slideLayout" Target="../slideLayouts/slideLayout13.xml"/><Relationship Id="rId24" Type="http://schemas.openxmlformats.org/officeDocument/2006/relationships/theme" Target="../theme/theme2.xml"/><Relationship Id="rId12" Type="http://schemas.openxmlformats.org/officeDocument/2006/relationships/slideLayout" Target="../slideLayouts/slideLayout12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6" Type="http://schemas.openxmlformats.org/officeDocument/2006/relationships/slideLayout" Target="../slideLayouts/slideLayout6.xml"/><Relationship Id="rId18" Type="http://schemas.openxmlformats.org/officeDocument/2006/relationships/slideLayout" Target="../slideLayouts/slideLayout18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1"/>
          <p:cNvSpPr txBox="1"/>
          <p:nvPr>
            <p:ph type="title"/>
          </p:nvPr>
        </p:nvSpPr>
        <p:spPr>
          <a:xfrm>
            <a:off x="713225" y="676656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i="0" sz="30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b="0" i="0" sz="28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b="0" i="0" sz="28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b="0" i="0" sz="28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b="0" i="0" sz="28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b="0" i="0" sz="28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b="0" i="0" sz="28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b="0" i="0" sz="28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b="0" i="0" sz="2800" u="none" cap="none" strike="noStrik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7" name="Google Shape;7;p11"/>
          <p:cNvSpPr txBox="1"/>
          <p:nvPr>
            <p:ph idx="1" type="body"/>
          </p:nvPr>
        </p:nvSpPr>
        <p:spPr>
          <a:xfrm>
            <a:off x="713250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 b="0" i="0" sz="14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1pPr>
            <a:lvl2pPr indent="-317500" lvl="1" marL="914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 b="0" i="0" sz="14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2pPr>
            <a:lvl3pPr indent="-317500" lvl="2" marL="1371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 b="0" i="0" sz="14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3pPr>
            <a:lvl4pPr indent="-317500" lvl="3" marL="18288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 b="0" i="0" sz="14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4pPr>
            <a:lvl5pPr indent="-317500" lvl="4" marL="22860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 b="0" i="0" sz="14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5pPr>
            <a:lvl6pPr indent="-317500" lvl="5" marL="27432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 b="0" i="0" sz="14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6pPr>
            <a:lvl7pPr indent="-317500" lvl="6" marL="32004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 b="0" i="0" sz="14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7pPr>
            <a:lvl8pPr indent="-317500" lvl="7" marL="3657600" marR="0" rtl="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 b="0" i="0" sz="14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8pPr>
            <a:lvl9pPr indent="-317500" lvl="8" marL="4114800" marR="0" rtl="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xygen"/>
              <a:buChar char="■"/>
              <a:defRPr b="0" i="0" sz="1400" u="none" cap="none" strike="noStrike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>
        <p15:guide id="1" orient="horz" pos="1619">
          <p15:clr>
            <a:srgbClr val="EA4335"/>
          </p15:clr>
        </p15:guide>
        <p15:guide id="2" orient="horz">
          <p15:clr>
            <a:srgbClr val="EA4335"/>
          </p15:clr>
        </p15:guide>
        <p15:guide id="3" orient="horz" pos="2897">
          <p15:clr>
            <a:srgbClr val="EA4335"/>
          </p15:clr>
        </p15:guide>
        <p15:guide id="4" orient="horz" pos="3237">
          <p15:clr>
            <a:srgbClr val="EA4335"/>
          </p15:clr>
        </p15:guide>
        <p15:guide id="5" orient="horz" pos="518">
          <p15:clr>
            <a:srgbClr val="EA4335"/>
          </p15:clr>
        </p15:guide>
        <p15:guide id="6" orient="horz" pos="2713">
          <p15:clr>
            <a:srgbClr val="EA4335"/>
          </p15:clr>
        </p15:guide>
        <p15:guide id="7" pos="2880">
          <p15:clr>
            <a:srgbClr val="EA4335"/>
          </p15:clr>
        </p15:guide>
        <p15:guide id="8">
          <p15:clr>
            <a:srgbClr val="EA4335"/>
          </p15:clr>
        </p15:guide>
        <p15:guide id="9" pos="5760">
          <p15:clr>
            <a:srgbClr val="EA4335"/>
          </p15:clr>
        </p15:guide>
        <p15:guide id="10" pos="449">
          <p15:clr>
            <a:srgbClr val="EA4335"/>
          </p15:clr>
        </p15:guide>
        <p15:guide id="11" pos="5311">
          <p15:clr>
            <a:srgbClr val="EA4335"/>
          </p15:clr>
        </p15:guide>
        <p15:guide id="12" pos="5086">
          <p15:clr>
            <a:srgbClr val="EA4335"/>
          </p15:clr>
        </p15:guide>
        <p15:guide id="13" pos="674">
          <p15:clr>
            <a:srgbClr val="EA4335"/>
          </p15:clr>
        </p15:guide>
        <p15:guide id="14" orient="horz" pos="337">
          <p15:clr>
            <a:srgbClr val="EA4335"/>
          </p15:clr>
        </p15:guide>
      </p15:sldGuideLst>
    </p:ext>
  </p:extLst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15.jpg"/><Relationship Id="rId4" Type="http://schemas.openxmlformats.org/officeDocument/2006/relationships/image" Target="../media/image7.jp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3.jp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5.jpg"/><Relationship Id="rId4" Type="http://schemas.openxmlformats.org/officeDocument/2006/relationships/image" Target="../media/image7.jp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3.jp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2.jp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7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4.jpg"/><Relationship Id="rId4" Type="http://schemas.openxmlformats.org/officeDocument/2006/relationships/image" Target="../media/image1.jpg"/><Relationship Id="rId5" Type="http://schemas.openxmlformats.org/officeDocument/2006/relationships/image" Target="../media/image2.jp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6.jpg"/><Relationship Id="rId4" Type="http://schemas.openxmlformats.org/officeDocument/2006/relationships/image" Target="../media/image8.jpg"/><Relationship Id="rId5" Type="http://schemas.openxmlformats.org/officeDocument/2006/relationships/image" Target="../media/image10.jpg"/><Relationship Id="rId6" Type="http://schemas.openxmlformats.org/officeDocument/2006/relationships/image" Target="../media/image5.png"/><Relationship Id="rId7" Type="http://schemas.openxmlformats.org/officeDocument/2006/relationships/image" Target="../media/image11.jp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41" name="Shape 1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2" name="Google Shape;11242;p1"/>
          <p:cNvSpPr txBox="1"/>
          <p:nvPr>
            <p:ph type="ctrTitle"/>
          </p:nvPr>
        </p:nvSpPr>
        <p:spPr>
          <a:xfrm>
            <a:off x="1661675" y="1190153"/>
            <a:ext cx="5930100" cy="2136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lang="zh-CN">
                <a:latin typeface="STKaiti"/>
                <a:ea typeface="STKaiti"/>
                <a:cs typeface="STKaiti"/>
                <a:sym typeface="STKaiti"/>
              </a:rPr>
              <a:t>助人为乐</a:t>
            </a:r>
            <a:endParaRPr>
              <a:latin typeface="STKaiti"/>
              <a:ea typeface="STKaiti"/>
              <a:cs typeface="STKaiti"/>
              <a:sym typeface="STKaiti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500"/>
              <a:buNone/>
            </a:pPr>
            <a:r>
              <a:rPr i="1" lang="zh-CN" sz="3400"/>
              <a:t>Find Happiness in </a:t>
            </a:r>
            <a:br>
              <a:rPr i="1" lang="zh-CN" sz="3400"/>
            </a:br>
            <a:r>
              <a:rPr i="1" lang="zh-CN" sz="3400"/>
              <a:t>Helping Others</a:t>
            </a:r>
            <a:endParaRPr i="1" sz="3400"/>
          </a:p>
        </p:txBody>
      </p:sp>
      <p:sp>
        <p:nvSpPr>
          <p:cNvPr id="11243" name="Google Shape;11243;p1"/>
          <p:cNvSpPr txBox="1"/>
          <p:nvPr>
            <p:ph idx="1" type="subTitle"/>
          </p:nvPr>
        </p:nvSpPr>
        <p:spPr>
          <a:xfrm>
            <a:off x="1069850" y="3429625"/>
            <a:ext cx="7004400" cy="49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zh-CN"/>
              <a:t>2023 STARTALK Read On High School Group 2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321" name="Shape 11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2" name="Google Shape;11322;p10"/>
          <p:cNvSpPr txBox="1"/>
          <p:nvPr>
            <p:ph type="title"/>
          </p:nvPr>
        </p:nvSpPr>
        <p:spPr>
          <a:xfrm>
            <a:off x="4798243" y="563285"/>
            <a:ext cx="3258236" cy="905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zh-CN">
                <a:latin typeface="Arial"/>
                <a:ea typeface="Arial"/>
                <a:cs typeface="Arial"/>
                <a:sym typeface="Arial"/>
              </a:rPr>
              <a:t>爱心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3" name="Google Shape;11323;p10"/>
          <p:cNvSpPr txBox="1"/>
          <p:nvPr>
            <p:ph idx="3" type="title"/>
          </p:nvPr>
        </p:nvSpPr>
        <p:spPr>
          <a:xfrm>
            <a:off x="4798243" y="3411101"/>
            <a:ext cx="3258236" cy="905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zh-CN">
                <a:latin typeface="Arial"/>
                <a:ea typeface="Arial"/>
                <a:cs typeface="Arial"/>
                <a:sym typeface="Arial"/>
              </a:rPr>
              <a:t>温暖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4" name="Google Shape;11324;p10"/>
          <p:cNvSpPr txBox="1"/>
          <p:nvPr>
            <p:ph idx="5" type="title"/>
          </p:nvPr>
        </p:nvSpPr>
        <p:spPr>
          <a:xfrm>
            <a:off x="4798243" y="1920935"/>
            <a:ext cx="3258236" cy="905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zh-CN">
                <a:latin typeface="Arial"/>
                <a:ea typeface="Arial"/>
                <a:cs typeface="Arial"/>
                <a:sym typeface="Arial"/>
              </a:rPr>
              <a:t>热心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爱心涌流」（4）爱是恩慈2022-04-10 - YouTube" id="11325" name="Google Shape;11325;p10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32435" y="333757"/>
            <a:ext cx="4039565" cy="2272255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pic>
      <p:pic>
        <p:nvPicPr>
          <p:cNvPr descr="卡通妈妈带孩子献爱心捐款免抠元素图片免费下载_PNG素材_编号zq9iq9x86_图精灵" id="11326" name="Google Shape;11326;p10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255532" y="2643763"/>
            <a:ext cx="2439775" cy="2439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47" name="Shape 11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8" name="Google Shape;11248;p2"/>
          <p:cNvSpPr txBox="1"/>
          <p:nvPr>
            <p:ph type="title"/>
          </p:nvPr>
        </p:nvSpPr>
        <p:spPr>
          <a:xfrm>
            <a:off x="713125" y="1106125"/>
            <a:ext cx="7906200" cy="19635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500"/>
              <a:buNone/>
            </a:pPr>
            <a:r>
              <a:rPr lang="zh-CN" sz="2400">
                <a:latin typeface="Oxygen"/>
                <a:ea typeface="Oxygen"/>
                <a:cs typeface="Oxygen"/>
                <a:sym typeface="Oxygen"/>
              </a:rPr>
              <a:t>“If you want happiness for a short time, take a nap.  </a:t>
            </a:r>
            <a:endParaRPr sz="2400">
              <a:latin typeface="Oxygen"/>
              <a:ea typeface="Oxygen"/>
              <a:cs typeface="Oxygen"/>
              <a:sym typeface="Oxygen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500"/>
              <a:buNone/>
            </a:pPr>
            <a:r>
              <a:rPr lang="zh-CN" sz="2400">
                <a:latin typeface="Oxygen"/>
                <a:ea typeface="Oxygen"/>
                <a:cs typeface="Oxygen"/>
                <a:sym typeface="Oxygen"/>
              </a:rPr>
              <a:t>If you want happiness for a year, inherit a fortune.  </a:t>
            </a:r>
            <a:endParaRPr sz="2400">
              <a:latin typeface="Oxygen"/>
              <a:ea typeface="Oxygen"/>
              <a:cs typeface="Oxygen"/>
              <a:sym typeface="Oxygen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zh-CN" sz="2400">
                <a:latin typeface="Oxygen"/>
                <a:ea typeface="Oxygen"/>
                <a:cs typeface="Oxygen"/>
                <a:sym typeface="Oxygen"/>
              </a:rPr>
              <a:t>But if you want happiness for a lifetime, help someone else”.</a:t>
            </a:r>
            <a:endParaRPr sz="2400"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11249" name="Google Shape;11249;p2"/>
          <p:cNvSpPr txBox="1"/>
          <p:nvPr>
            <p:ph idx="1" type="subTitle"/>
          </p:nvPr>
        </p:nvSpPr>
        <p:spPr>
          <a:xfrm>
            <a:off x="2146675" y="3160075"/>
            <a:ext cx="4863300" cy="563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-3556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-"/>
            </a:pPr>
            <a:r>
              <a:rPr lang="zh-CN" sz="2000"/>
              <a:t>Old Chinese proverb</a:t>
            </a:r>
            <a:endParaRPr sz="2000"/>
          </a:p>
        </p:txBody>
      </p:sp>
      <p:pic>
        <p:nvPicPr>
          <p:cNvPr id="11250" name="Google Shape;11250;p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417625" y="3007671"/>
            <a:ext cx="2367747" cy="12371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54" name="Shape 1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5" name="Google Shape;11255;p3"/>
          <p:cNvSpPr txBox="1"/>
          <p:nvPr>
            <p:ph type="title"/>
          </p:nvPr>
        </p:nvSpPr>
        <p:spPr>
          <a:xfrm>
            <a:off x="311700" y="44502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FF0000"/>
                </a:solidFill>
              </a:rPr>
              <a:t>重要</a:t>
            </a:r>
            <a:endParaRPr sz="4200">
              <a:solidFill>
                <a:srgbClr val="FF0000"/>
              </a:solidFill>
            </a:endParaRPr>
          </a:p>
        </p:txBody>
      </p:sp>
      <p:sp>
        <p:nvSpPr>
          <p:cNvPr id="11256" name="Google Shape;11256;p3"/>
          <p:cNvSpPr txBox="1"/>
          <p:nvPr>
            <p:ph type="title"/>
          </p:nvPr>
        </p:nvSpPr>
        <p:spPr>
          <a:xfrm>
            <a:off x="5106250" y="93167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/>
              <a:t>帮助</a:t>
            </a:r>
            <a:endParaRPr sz="4200"/>
          </a:p>
        </p:txBody>
      </p:sp>
      <p:sp>
        <p:nvSpPr>
          <p:cNvPr id="11257" name="Google Shape;11257;p3"/>
          <p:cNvSpPr txBox="1"/>
          <p:nvPr>
            <p:ph type="title"/>
          </p:nvPr>
        </p:nvSpPr>
        <p:spPr>
          <a:xfrm>
            <a:off x="5258650" y="237947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990000"/>
                </a:solidFill>
              </a:rPr>
              <a:t>分享</a:t>
            </a:r>
            <a:endParaRPr sz="4200">
              <a:solidFill>
                <a:srgbClr val="990000"/>
              </a:solidFill>
            </a:endParaRPr>
          </a:p>
        </p:txBody>
      </p:sp>
      <p:sp>
        <p:nvSpPr>
          <p:cNvPr id="11258" name="Google Shape;11258;p3"/>
          <p:cNvSpPr txBox="1"/>
          <p:nvPr>
            <p:ph type="title"/>
          </p:nvPr>
        </p:nvSpPr>
        <p:spPr>
          <a:xfrm>
            <a:off x="2235825" y="2494750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FF0000"/>
                </a:solidFill>
              </a:rPr>
              <a:t>热情</a:t>
            </a:r>
            <a:endParaRPr sz="4200">
              <a:solidFill>
                <a:srgbClr val="FF0000"/>
              </a:solidFill>
            </a:endParaRPr>
          </a:p>
        </p:txBody>
      </p:sp>
      <p:sp>
        <p:nvSpPr>
          <p:cNvPr id="11259" name="Google Shape;11259;p3"/>
          <p:cNvSpPr txBox="1"/>
          <p:nvPr>
            <p:ph type="title"/>
          </p:nvPr>
        </p:nvSpPr>
        <p:spPr>
          <a:xfrm>
            <a:off x="2388225" y="93167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FF9900"/>
                </a:solidFill>
              </a:rPr>
              <a:t>喜欢</a:t>
            </a:r>
            <a:endParaRPr sz="4200">
              <a:solidFill>
                <a:srgbClr val="FF9900"/>
              </a:solidFill>
            </a:endParaRPr>
          </a:p>
        </p:txBody>
      </p:sp>
      <p:sp>
        <p:nvSpPr>
          <p:cNvPr id="11260" name="Google Shape;11260;p3"/>
          <p:cNvSpPr txBox="1"/>
          <p:nvPr>
            <p:ph type="title"/>
          </p:nvPr>
        </p:nvSpPr>
        <p:spPr>
          <a:xfrm>
            <a:off x="4861700" y="3702225"/>
            <a:ext cx="19623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/>
              <a:t>有爱心</a:t>
            </a:r>
            <a:endParaRPr sz="4200"/>
          </a:p>
        </p:txBody>
      </p:sp>
      <p:sp>
        <p:nvSpPr>
          <p:cNvPr id="11261" name="Google Shape;11261;p3"/>
          <p:cNvSpPr txBox="1"/>
          <p:nvPr>
            <p:ph type="title"/>
          </p:nvPr>
        </p:nvSpPr>
        <p:spPr>
          <a:xfrm>
            <a:off x="7052650" y="36882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0000FF"/>
                </a:solidFill>
              </a:rPr>
              <a:t>冷漠</a:t>
            </a:r>
            <a:endParaRPr sz="4200">
              <a:solidFill>
                <a:srgbClr val="0000FF"/>
              </a:solidFill>
            </a:endParaRPr>
          </a:p>
        </p:txBody>
      </p:sp>
      <p:sp>
        <p:nvSpPr>
          <p:cNvPr id="11262" name="Google Shape;11262;p3"/>
          <p:cNvSpPr txBox="1"/>
          <p:nvPr>
            <p:ph type="title"/>
          </p:nvPr>
        </p:nvSpPr>
        <p:spPr>
          <a:xfrm>
            <a:off x="311700" y="3702225"/>
            <a:ext cx="31437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/>
              <a:t>独来独往</a:t>
            </a:r>
            <a:endParaRPr sz="4200"/>
          </a:p>
        </p:txBody>
      </p:sp>
      <p:sp>
        <p:nvSpPr>
          <p:cNvPr id="11263" name="Google Shape;11263;p3"/>
          <p:cNvSpPr txBox="1"/>
          <p:nvPr>
            <p:ph type="title"/>
          </p:nvPr>
        </p:nvSpPr>
        <p:spPr>
          <a:xfrm>
            <a:off x="7390150" y="312952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/>
              <a:t>独自</a:t>
            </a:r>
            <a:endParaRPr sz="4200"/>
          </a:p>
        </p:txBody>
      </p:sp>
      <p:sp>
        <p:nvSpPr>
          <p:cNvPr id="11264" name="Google Shape;11264;p3"/>
          <p:cNvSpPr txBox="1"/>
          <p:nvPr>
            <p:ph type="title"/>
          </p:nvPr>
        </p:nvSpPr>
        <p:spPr>
          <a:xfrm>
            <a:off x="311700" y="1922050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9900FF"/>
                </a:solidFill>
              </a:rPr>
              <a:t>先生</a:t>
            </a:r>
            <a:endParaRPr sz="4200">
              <a:solidFill>
                <a:srgbClr val="9900FF"/>
              </a:solidFill>
            </a:endParaRPr>
          </a:p>
        </p:txBody>
      </p:sp>
      <p:sp>
        <p:nvSpPr>
          <p:cNvPr id="11265" name="Google Shape;11265;p3"/>
          <p:cNvSpPr txBox="1"/>
          <p:nvPr>
            <p:ph type="title"/>
          </p:nvPr>
        </p:nvSpPr>
        <p:spPr>
          <a:xfrm>
            <a:off x="7390150" y="178727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45818E"/>
                </a:solidFill>
              </a:rPr>
              <a:t>开心</a:t>
            </a:r>
            <a:endParaRPr sz="4200">
              <a:solidFill>
                <a:srgbClr val="45818E"/>
              </a:solidFill>
            </a:endParaRPr>
          </a:p>
        </p:txBody>
      </p:sp>
      <p:sp>
        <p:nvSpPr>
          <p:cNvPr id="11266" name="Google Shape;11266;p3"/>
          <p:cNvSpPr txBox="1"/>
          <p:nvPr>
            <p:ph type="title"/>
          </p:nvPr>
        </p:nvSpPr>
        <p:spPr>
          <a:xfrm>
            <a:off x="3734650" y="176987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00B050"/>
                </a:solidFill>
              </a:rPr>
              <a:t>好友</a:t>
            </a:r>
            <a:endParaRPr sz="4200">
              <a:solidFill>
                <a:srgbClr val="00B050"/>
              </a:solidFill>
            </a:endParaRPr>
          </a:p>
        </p:txBody>
      </p:sp>
      <p:sp>
        <p:nvSpPr>
          <p:cNvPr id="11267" name="Google Shape;11267;p3"/>
          <p:cNvSpPr txBox="1"/>
          <p:nvPr>
            <p:ph type="title"/>
          </p:nvPr>
        </p:nvSpPr>
        <p:spPr>
          <a:xfrm>
            <a:off x="3540850" y="9347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0000FF"/>
                </a:solidFill>
              </a:rPr>
              <a:t>学校</a:t>
            </a:r>
            <a:endParaRPr sz="4200">
              <a:solidFill>
                <a:srgbClr val="0000FF"/>
              </a:solidFill>
            </a:endParaRPr>
          </a:p>
        </p:txBody>
      </p:sp>
      <p:sp>
        <p:nvSpPr>
          <p:cNvPr id="11268" name="Google Shape;11268;p3"/>
          <p:cNvSpPr txBox="1"/>
          <p:nvPr>
            <p:ph type="title"/>
          </p:nvPr>
        </p:nvSpPr>
        <p:spPr>
          <a:xfrm>
            <a:off x="3185300" y="4235625"/>
            <a:ext cx="1565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4200">
                <a:solidFill>
                  <a:srgbClr val="0000FF"/>
                </a:solidFill>
              </a:rPr>
              <a:t>的人</a:t>
            </a:r>
            <a:endParaRPr sz="4200">
              <a:solidFill>
                <a:srgbClr val="0000FF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72" name="Shape 11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3" name="Google Shape;11273;p4"/>
          <p:cNvSpPr txBox="1"/>
          <p:nvPr>
            <p:ph type="title"/>
          </p:nvPr>
        </p:nvSpPr>
        <p:spPr>
          <a:xfrm>
            <a:off x="4798243" y="563285"/>
            <a:ext cx="3258236" cy="905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zh-CN">
                <a:latin typeface="Arial"/>
                <a:ea typeface="Arial"/>
                <a:cs typeface="Arial"/>
                <a:sym typeface="Arial"/>
              </a:rPr>
              <a:t>爱心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4" name="Google Shape;11274;p4"/>
          <p:cNvSpPr txBox="1"/>
          <p:nvPr>
            <p:ph idx="3" type="title"/>
          </p:nvPr>
        </p:nvSpPr>
        <p:spPr>
          <a:xfrm>
            <a:off x="4798243" y="3411101"/>
            <a:ext cx="3258236" cy="905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zh-CN">
                <a:latin typeface="Arial"/>
                <a:ea typeface="Arial"/>
                <a:cs typeface="Arial"/>
                <a:sym typeface="Arial"/>
              </a:rPr>
              <a:t>温暖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5" name="Google Shape;11275;p4"/>
          <p:cNvSpPr txBox="1"/>
          <p:nvPr>
            <p:ph idx="5" type="title"/>
          </p:nvPr>
        </p:nvSpPr>
        <p:spPr>
          <a:xfrm>
            <a:off x="4798243" y="1920935"/>
            <a:ext cx="3258236" cy="9051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zh-CN">
                <a:latin typeface="Arial"/>
                <a:ea typeface="Arial"/>
                <a:cs typeface="Arial"/>
                <a:sym typeface="Arial"/>
              </a:rPr>
              <a:t>热心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爱心涌流」（4）爱是恩慈2022-04-10 - YouTube" id="11276" name="Google Shape;11276;p4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532435" y="333757"/>
            <a:ext cx="4039565" cy="2272255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pic>
      <p:pic>
        <p:nvPicPr>
          <p:cNvPr descr="卡通妈妈带孩子献爱心捐款免抠元素图片免费下载_PNG素材_编号zq9iq9x86_图精灵" id="11277" name="Google Shape;11277;p4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255532" y="2643763"/>
            <a:ext cx="2439775" cy="2439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81" name="Shape 11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2" name="Google Shape;11282;p5"/>
          <p:cNvSpPr txBox="1"/>
          <p:nvPr>
            <p:ph type="title"/>
          </p:nvPr>
        </p:nvSpPr>
        <p:spPr>
          <a:xfrm>
            <a:off x="713125" y="1106125"/>
            <a:ext cx="7717500" cy="1232814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500"/>
              <a:buNone/>
            </a:pPr>
            <a:r>
              <a:rPr lang="zh-CN" sz="6000">
                <a:latin typeface="Arial"/>
                <a:ea typeface="Arial"/>
                <a:cs typeface="Arial"/>
                <a:sym typeface="Arial"/>
              </a:rPr>
              <a:t>前人种树，后人乘凉</a:t>
            </a:r>
            <a:endParaRPr sz="6000"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10分钟汉语- 前人栽树后人乘凉。 | Facebook" id="11283" name="Google Shape;11283;p5"/>
          <p:cNvPicPr preferRelativeResize="0"/>
          <p:nvPr/>
        </p:nvPicPr>
        <p:blipFill rotWithShape="1">
          <a:blip r:embed="rId3">
            <a:alphaModFix/>
          </a:blip>
          <a:srcRect b="56926" l="0" r="0" t="0"/>
          <a:stretch/>
        </p:blipFill>
        <p:spPr>
          <a:xfrm>
            <a:off x="585496" y="2338938"/>
            <a:ext cx="3943049" cy="189665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10分钟汉语- 前人栽树后人乘凉。 | Facebook" id="11284" name="Google Shape;11284;p5"/>
          <p:cNvPicPr preferRelativeResize="0"/>
          <p:nvPr/>
        </p:nvPicPr>
        <p:blipFill rotWithShape="1">
          <a:blip r:embed="rId3">
            <a:alphaModFix/>
          </a:blip>
          <a:srcRect b="0" l="0" r="0" t="41865"/>
          <a:stretch/>
        </p:blipFill>
        <p:spPr>
          <a:xfrm>
            <a:off x="5046806" y="2338939"/>
            <a:ext cx="3262542" cy="1896659"/>
          </a:xfrm>
          <a:prstGeom prst="rect">
            <a:avLst/>
          </a:prstGeom>
          <a:noFill/>
          <a:ln>
            <a:noFill/>
          </a:ln>
        </p:spPr>
      </p:pic>
      <p:sp>
        <p:nvSpPr>
          <p:cNvPr id="11285" name="Google Shape;11285;p5"/>
          <p:cNvSpPr/>
          <p:nvPr/>
        </p:nvSpPr>
        <p:spPr>
          <a:xfrm>
            <a:off x="2920749" y="2264366"/>
            <a:ext cx="1705710" cy="1232813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zh-CN" sz="1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儿子，我们要想想以后而不是只看现在。</a:t>
            </a:r>
            <a:endParaRPr b="0" i="0" sz="1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6" name="Google Shape;11286;p5"/>
          <p:cNvSpPr/>
          <p:nvPr/>
        </p:nvSpPr>
        <p:spPr>
          <a:xfrm>
            <a:off x="7326261" y="2375916"/>
            <a:ext cx="1043726" cy="752238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zh-CN" sz="14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爸爸，谢谢您！</a:t>
            </a:r>
            <a:endParaRPr b="0" i="0" sz="14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90" name="Shape 1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1" name="Google Shape;11291;p6"/>
          <p:cNvSpPr txBox="1"/>
          <p:nvPr>
            <p:ph type="title"/>
          </p:nvPr>
        </p:nvSpPr>
        <p:spPr>
          <a:xfrm>
            <a:off x="462013" y="1078031"/>
            <a:ext cx="4022254" cy="2646946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7500"/>
              <a:buNone/>
            </a:pPr>
            <a:r>
              <a:rPr lang="zh-CN" sz="6000">
                <a:latin typeface="Arial"/>
                <a:ea typeface="Arial"/>
                <a:cs typeface="Arial"/>
                <a:sym typeface="Arial"/>
              </a:rPr>
              <a:t>一</a:t>
            </a:r>
            <a:r>
              <a:rPr lang="zh-CN" sz="600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人</a:t>
            </a:r>
            <a:r>
              <a:rPr lang="zh-CN" sz="6000">
                <a:latin typeface="Arial"/>
                <a:ea typeface="Arial"/>
                <a:cs typeface="Arial"/>
                <a:sym typeface="Arial"/>
              </a:rPr>
              <a:t>种树</a:t>
            </a:r>
            <a:br>
              <a:rPr lang="zh-CN" sz="6000">
                <a:latin typeface="Arial"/>
                <a:ea typeface="Arial"/>
                <a:cs typeface="Arial"/>
                <a:sym typeface="Arial"/>
              </a:rPr>
            </a:br>
            <a:r>
              <a:rPr lang="zh-CN" sz="600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众</a:t>
            </a:r>
            <a:r>
              <a:rPr lang="zh-CN" sz="6000">
                <a:latin typeface="Arial"/>
                <a:ea typeface="Arial"/>
                <a:cs typeface="Arial"/>
                <a:sym typeface="Arial"/>
              </a:rPr>
              <a:t>人乘凉</a:t>
            </a:r>
            <a:endParaRPr sz="6000"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92" name="Google Shape;11292;p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929241" y="317634"/>
            <a:ext cx="3056803" cy="43668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296" name="Shape 1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7" name="Google Shape;11297;p7"/>
          <p:cNvSpPr txBox="1"/>
          <p:nvPr/>
        </p:nvSpPr>
        <p:spPr>
          <a:xfrm>
            <a:off x="760396" y="134754"/>
            <a:ext cx="7719461" cy="461665"/>
          </a:xfrm>
          <a:prstGeom prst="rect">
            <a:avLst/>
          </a:prstGeom>
          <a:solidFill>
            <a:srgbClr val="E8EBE0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zh-CN" sz="2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猜一猜，这些汉字会是什么意思？</a:t>
            </a:r>
            <a:endParaRPr b="0" i="0" sz="2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98" name="Google Shape;11298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84825" y="596419"/>
            <a:ext cx="8412657" cy="424228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302" name="Shape 1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Helping others improves health and well-being • Earth.com" id="11303" name="Google Shape;11303;p8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65297" y="322475"/>
            <a:ext cx="2609247" cy="2155006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Volunteering Helps Our Mental Health | The Guest House" id="11304" name="Google Shape;11304;p8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952802" y="322475"/>
            <a:ext cx="2773578" cy="1845690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How to Help Others: 15 Meaningful Gestures (with Examples)" id="11305" name="Google Shape;11305;p8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5904638" y="322475"/>
            <a:ext cx="2877044" cy="2155006"/>
          </a:xfrm>
          <a:prstGeom prst="rect">
            <a:avLst/>
          </a:prstGeom>
          <a:noFill/>
          <a:ln>
            <a:noFill/>
          </a:ln>
        </p:spPr>
      </p:pic>
      <p:sp>
        <p:nvSpPr>
          <p:cNvPr id="11306" name="Google Shape;11306;p8"/>
          <p:cNvSpPr txBox="1"/>
          <p:nvPr/>
        </p:nvSpPr>
        <p:spPr>
          <a:xfrm>
            <a:off x="886120" y="3683849"/>
            <a:ext cx="7088956" cy="101566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zh-CN" sz="60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我 帮助 人 会快乐</a:t>
            </a:r>
            <a:endParaRPr b="0" i="0" sz="6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7" name="Google Shape;11307;p8"/>
          <p:cNvSpPr txBox="1"/>
          <p:nvPr/>
        </p:nvSpPr>
        <p:spPr>
          <a:xfrm>
            <a:off x="2708375" y="2418175"/>
            <a:ext cx="3262432" cy="1015663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sp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zh-CN" sz="6000" u="none" cap="none" strike="noStrike">
                <a:solidFill>
                  <a:srgbClr val="000000"/>
                </a:solidFill>
                <a:latin typeface="STKaiti"/>
                <a:ea typeface="STKaiti"/>
                <a:cs typeface="STKaiti"/>
                <a:sym typeface="STKaiti"/>
              </a:rPr>
              <a:t>助人为乐</a:t>
            </a:r>
            <a:endParaRPr b="0" i="0" sz="6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311" name="Shape 1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2" name="Google Shape;11312;p9"/>
          <p:cNvSpPr txBox="1"/>
          <p:nvPr>
            <p:ph type="title"/>
          </p:nvPr>
        </p:nvSpPr>
        <p:spPr>
          <a:xfrm>
            <a:off x="0" y="126868"/>
            <a:ext cx="9030878" cy="81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zh-CN" sz="5400">
                <a:latin typeface="Arial"/>
                <a:ea typeface="Arial"/>
                <a:cs typeface="Arial"/>
                <a:sym typeface="Arial"/>
              </a:rPr>
              <a:t>我们 能 怎么 帮助 别人？</a:t>
            </a:r>
            <a:endParaRPr sz="5400"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Jim Davis (@NTStrength) / X" id="11313" name="Google Shape;11313;p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87690" y="1178348"/>
            <a:ext cx="2503692" cy="1904216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New Trier Educational Foundation - The Foundation and New Trier Township  are partnering to collect food donations for the New Trier Township Food  Pantry. Join captain Erika Joyce '94 and other volunteers" id="11314" name="Google Shape;11314;p9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5870057" y="3144924"/>
            <a:ext cx="2951535" cy="1904216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Habitat for Humanity house appears to be behind schedule – New Trier News" id="11315" name="Google Shape;11315;p9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6074711" y="1178347"/>
            <a:ext cx="2542228" cy="1904217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New Trier High School - Hey Trevs! As first quarter comes to an end and we  are embarking on Parent-Teacher conferences, we want to remind our families  that the district offers support" id="11316" name="Google Shape;11316;p9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87690" y="3360521"/>
            <a:ext cx="3043558" cy="1688619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New Trier Educational Foundation | LinkedIn" id="11317" name="Google Shape;11317;p9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3273944" y="1701138"/>
            <a:ext cx="2503692" cy="25036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Calms Presentation by Slidesgo">
  <a:themeElements>
    <a:clrScheme name="Simple Light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5A533A"/>
      </a:accent1>
      <a:accent2>
        <a:srgbClr val="94A067"/>
      </a:accent2>
      <a:accent3>
        <a:srgbClr val="CED89D"/>
      </a:accent3>
      <a:accent4>
        <a:srgbClr val="DCD7C5"/>
      </a:accent4>
      <a:accent5>
        <a:srgbClr val="F1EDDA"/>
      </a:accent5>
      <a:accent6>
        <a:srgbClr val="E0F0D8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/>
</file>